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diagrams/drawing2.xml" ContentType="application/vnd.ms-office.drawingml.diagramDrawing+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diagrams/layout9.xml" ContentType="application/vnd.openxmlformats-officedocument.drawingml.diagramLayout+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diagrams/colors8.xml" ContentType="application/vnd.openxmlformats-officedocument.drawingml.diagramColors+xml"/>
  <Override PartName="/ppt/notesSlides/notesSlide3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Override PartName="/ppt/diagrams/drawing7.xml" ContentType="application/vnd.ms-office.drawingml.diagramDrawing+xml"/>
  <Default Extension="xlsx" ContentType="application/vnd.openxmlformats-officedocument.spreadsheetml.sheet"/>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Override PartName="/ppt/diagrams/drawing3.xml" ContentType="application/vnd.ms-office.drawingml.diagramDrawing+xml"/>
  <Default Extension="png" ContentType="image/png"/>
  <Default Extension="bin" ContentType="application/vnd.openxmlformats-officedocument.oleObject"/>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diagrams/layout6.xml" ContentType="application/vnd.openxmlformats-officedocument.drawingml.diagram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diagrams/data7.xml" ContentType="application/vnd.openxmlformats-officedocument.drawingml.diagramData+xml"/>
  <Override PartName="/ppt/notesSlides/notesSlide13.xml" ContentType="application/vnd.openxmlformats-officedocument.presentationml.notesSlide+xml"/>
  <Override PartName="/ppt/diagrams/colors9.xml" ContentType="application/vnd.openxmlformats-officedocument.drawingml.diagramColors+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8.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diagrams/drawing8.xml" ContentType="application/vnd.ms-office.drawingml.diagramDrawing+xml"/>
  <Override PartName="/ppt/notesSlides/notesSlide31.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quickStyle8.xml" ContentType="application/vnd.openxmlformats-officedocument.drawingml.diagramStyle+xml"/>
  <Override PartName="/ppt/slides/slide49.xml" ContentType="application/vnd.openxmlformats-officedocument.presentationml.slide+xml"/>
  <Override PartName="/ppt/notesSlides/notesSlide4.xml" ContentType="application/vnd.openxmlformats-officedocument.presentationml.notesSlide+xml"/>
  <Override PartName="/ppt/diagrams/drawing4.xml" ContentType="application/vnd.ms-office.drawingml.diagramDrawing+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Default Extension="wmf" ContentType="image/x-wmf"/>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diagrams/layout7.xml" ContentType="application/vnd.openxmlformats-officedocument.drawingml.diagramLayout+xml"/>
  <Override PartName="/ppt/notesSlides/notesSlide25.xml" ContentType="application/vnd.openxmlformats-officedocument.presentationml.notesSlide+xml"/>
  <Override PartName="/ppt/diagrams/data8.xml" ContentType="application/vnd.openxmlformats-officedocument.drawingml.diagramData+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9.xml" ContentType="application/vnd.openxmlformats-officedocument.presentationml.notesSlide+xml"/>
  <Override PartName="/ppt/notesSlides/notesSlide21.xml" ContentType="application/vnd.openxmlformats-officedocument.presentationml.notesSlide+xml"/>
  <Override PartName="/ppt/diagrams/drawing9.xml" ContentType="application/vnd.ms-office.drawingml.diagramDrawing+xml"/>
  <Override PartName="/ppt/notesSlides/notesSlide10.xml" ContentType="application/vnd.openxmlformats-officedocument.presentationml.notesSlide+xml"/>
  <Override PartName="/ppt/diagrams/colors6.xml" ContentType="application/vnd.openxmlformats-officedocument.drawingml.diagramColors+xml"/>
  <Override PartName="/ppt/diagrams/quickStyle9.xml" ContentType="application/vnd.openxmlformats-officedocument.drawingml.diagramStyl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drawing5.xml" ContentType="application/vnd.ms-office.drawingml.diagramDrawing+xml"/>
  <Override PartName="/ppt/charts/chart1.xml" ContentType="application/vnd.openxmlformats-officedocument.drawingml.char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diagrams/data9.xml" ContentType="application/vnd.openxmlformats-officedocument.drawingml.diagramData+xml"/>
  <Override PartName="/ppt/notesSlides/notesSlide44.xml" ContentType="application/vnd.openxmlformats-officedocument.presentationml.notesSlide+xml"/>
  <Override PartName="/ppt/slides/slide20.xml" ContentType="application/vnd.openxmlformats-officedocument.presentationml.slide+xml"/>
  <Override PartName="/ppt/diagrams/layout4.xml" ContentType="application/vnd.openxmlformats-officedocument.drawingml.diagram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diagrams/data5.xml" ContentType="application/vnd.openxmlformats-officedocument.drawingml.diagramData+xml"/>
  <Override PartName="/ppt/notesSlides/notesSlide11.xml" ContentType="application/vnd.openxmlformats-officedocument.presentationml.notesSlide+xml"/>
  <Override PartName="/ppt/diagrams/colors7.xml" ContentType="application/vnd.openxmlformats-officedocument.drawingml.diagramColors+xml"/>
  <Override PartName="/ppt/notesSlides/notesSlide40.xml" ContentType="application/vnd.openxmlformats-officedocument.presentationml.notesSlide+xml"/>
  <Override PartName="/ppt/notesSlides/notesSlide6.xml" ContentType="application/vnd.openxmlformats-officedocument.presentationml.notesSlide+xml"/>
  <Override PartName="/ppt/diagrams/drawing6.xml" ContentType="application/vnd.ms-office.drawingml.diagramDrawing+xml"/>
  <Override PartName="/ppt/slides/slide8.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ppt/diagrams/quickStyle6.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60" r:id="rId2"/>
    <p:sldId id="318" r:id="rId3"/>
    <p:sldId id="322" r:id="rId4"/>
    <p:sldId id="261" r:id="rId5"/>
    <p:sldId id="328" r:id="rId6"/>
    <p:sldId id="262" r:id="rId7"/>
    <p:sldId id="263" r:id="rId8"/>
    <p:sldId id="323" r:id="rId9"/>
    <p:sldId id="265" r:id="rId10"/>
    <p:sldId id="266" r:id="rId11"/>
    <p:sldId id="267" r:id="rId12"/>
    <p:sldId id="268" r:id="rId13"/>
    <p:sldId id="269" r:id="rId14"/>
    <p:sldId id="324"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325" r:id="rId33"/>
    <p:sldId id="329" r:id="rId34"/>
    <p:sldId id="289" r:id="rId35"/>
    <p:sldId id="290" r:id="rId36"/>
    <p:sldId id="316" r:id="rId37"/>
    <p:sldId id="317" r:id="rId38"/>
    <p:sldId id="293" r:id="rId39"/>
    <p:sldId id="294" r:id="rId40"/>
    <p:sldId id="295" r:id="rId41"/>
    <p:sldId id="296" r:id="rId42"/>
    <p:sldId id="326" r:id="rId43"/>
    <p:sldId id="297" r:id="rId44"/>
    <p:sldId id="298" r:id="rId45"/>
    <p:sldId id="299" r:id="rId46"/>
    <p:sldId id="320" r:id="rId47"/>
    <p:sldId id="300" r:id="rId48"/>
    <p:sldId id="301" r:id="rId49"/>
    <p:sldId id="302" r:id="rId50"/>
    <p:sldId id="330" r:id="rId51"/>
    <p:sldId id="331" r:id="rId52"/>
    <p:sldId id="332" r:id="rId53"/>
    <p:sldId id="333" r:id="rId54"/>
    <p:sldId id="303" r:id="rId55"/>
    <p:sldId id="321"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Lst>
  <p:sldSz cx="9144000" cy="6858000" type="screen4x3"/>
  <p:notesSz cx="6858000" cy="9144000"/>
  <p:defaultTextStyle>
    <a:defPPr>
      <a:defRPr lang="fr-CA"/>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8BC4"/>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129" autoAdjust="0"/>
  </p:normalViewPr>
  <p:slideViewPr>
    <p:cSldViewPr>
      <p:cViewPr varScale="1">
        <p:scale>
          <a:sx n="41" d="100"/>
          <a:sy n="41" d="100"/>
        </p:scale>
        <p:origin x="-193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style val="26"/>
  <c:chart>
    <c:autoTitleDeleted val="1"/>
    <c:plotArea>
      <c:layout/>
      <c:barChart>
        <c:barDir val="col"/>
        <c:grouping val="clustered"/>
        <c:ser>
          <c:idx val="0"/>
          <c:order val="0"/>
          <c:tx>
            <c:strRef>
              <c:f>Sheet1!$B$1</c:f>
              <c:strCache>
                <c:ptCount val="1"/>
                <c:pt idx="0">
                  <c:v>Biên Độ</c:v>
                </c:pt>
              </c:strCache>
            </c:strRef>
          </c:tx>
          <c:cat>
            <c:strRef>
              <c:f>Sheet1!$A$2:$A$10</c:f>
              <c:strCache>
                <c:ptCount val="9"/>
                <c:pt idx="0">
                  <c:v>0-20</c:v>
                </c:pt>
                <c:pt idx="1">
                  <c:v>21-40</c:v>
                </c:pt>
                <c:pt idx="2">
                  <c:v>41-60</c:v>
                </c:pt>
                <c:pt idx="3">
                  <c:v>61-80</c:v>
                </c:pt>
                <c:pt idx="4">
                  <c:v>81-100</c:v>
                </c:pt>
                <c:pt idx="5">
                  <c:v>101-120</c:v>
                </c:pt>
                <c:pt idx="6">
                  <c:v>121-140</c:v>
                </c:pt>
                <c:pt idx="7">
                  <c:v>141-160</c:v>
                </c:pt>
                <c:pt idx="8">
                  <c:v>161-180</c:v>
                </c:pt>
              </c:strCache>
            </c:strRef>
          </c:cat>
          <c:val>
            <c:numRef>
              <c:f>Sheet1!$B$2:$B$10</c:f>
              <c:numCache>
                <c:formatCode>General</c:formatCode>
                <c:ptCount val="9"/>
                <c:pt idx="0">
                  <c:v>4.3</c:v>
                </c:pt>
                <c:pt idx="1">
                  <c:v>2</c:v>
                </c:pt>
                <c:pt idx="2">
                  <c:v>1</c:v>
                </c:pt>
                <c:pt idx="3">
                  <c:v>2</c:v>
                </c:pt>
                <c:pt idx="4">
                  <c:v>5</c:v>
                </c:pt>
                <c:pt idx="5">
                  <c:v>3</c:v>
                </c:pt>
                <c:pt idx="6">
                  <c:v>4</c:v>
                </c:pt>
                <c:pt idx="7">
                  <c:v>1</c:v>
                </c:pt>
                <c:pt idx="8">
                  <c:v>3</c:v>
                </c:pt>
              </c:numCache>
            </c:numRef>
          </c:val>
        </c:ser>
        <c:gapWidth val="0"/>
        <c:axId val="99040640"/>
        <c:axId val="99874688"/>
      </c:barChart>
      <c:catAx>
        <c:axId val="99040640"/>
        <c:scaling>
          <c:orientation val="minMax"/>
        </c:scaling>
        <c:axPos val="b"/>
        <c:title>
          <c:tx>
            <c:rich>
              <a:bodyPr/>
              <a:lstStyle/>
              <a:p>
                <a:pPr>
                  <a:defRPr/>
                </a:pPr>
                <a:r>
                  <a:rPr lang="en-US"/>
                  <a:t>Hướng</a:t>
                </a:r>
              </a:p>
            </c:rich>
          </c:tx>
          <c:layout/>
        </c:title>
        <c:majorTickMark val="none"/>
        <c:tickLblPos val="nextTo"/>
        <c:crossAx val="99874688"/>
        <c:crosses val="autoZero"/>
        <c:auto val="1"/>
        <c:lblAlgn val="ctr"/>
        <c:lblOffset val="100"/>
      </c:catAx>
      <c:valAx>
        <c:axId val="99874688"/>
        <c:scaling>
          <c:orientation val="minMax"/>
        </c:scaling>
        <c:axPos val="l"/>
        <c:title>
          <c:tx>
            <c:rich>
              <a:bodyPr/>
              <a:lstStyle/>
              <a:p>
                <a:pPr>
                  <a:defRPr/>
                </a:pPr>
                <a:r>
                  <a:rPr lang="en-US"/>
                  <a:t>Biên Độ</a:t>
                </a:r>
              </a:p>
            </c:rich>
          </c:tx>
          <c:layout/>
        </c:title>
        <c:numFmt formatCode="General" sourceLinked="1"/>
        <c:tickLblPos val="nextTo"/>
        <c:crossAx val="99040640"/>
        <c:crosses val="autoZero"/>
        <c:crossBetween val="between"/>
      </c:valAx>
    </c:plotArea>
    <c:plotVisOnly val="1"/>
  </c:chart>
  <c:txPr>
    <a:bodyPr/>
    <a:lstStyle/>
    <a:p>
      <a:pPr>
        <a:defRPr sz="1800"/>
      </a:pPr>
      <a:endParaRPr lang="en-US"/>
    </a:p>
  </c:txPr>
  <c:externalData r:id="rId1"/>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7944D45-5D6A-423A-B385-2FF5F8FFE12A}" type="presOf" srcId="{038D060F-C2B4-4123-BEEB-2F17EF87A012}" destId="{58A24F63-BEC8-4084-AFEE-F959C2EC1F9E}" srcOrd="0" destOrd="0" presId="urn:microsoft.com/office/officeart/2005/8/layout/vList5"/>
    <dgm:cxn modelId="{663DD3A9-806C-41DF-B05F-725826BCCF3B}" type="presOf" srcId="{0F062F28-4C46-4BD8-9822-B88FADCB857B}" destId="{75F772DE-CA7D-42AD-921F-1ECD5DD6CCB7}" srcOrd="0" destOrd="0" presId="urn:microsoft.com/office/officeart/2005/8/layout/vList5"/>
    <dgm:cxn modelId="{A4C5C075-2944-426F-B971-D5A87C23B6DF}"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905A2CC-678A-4238-9483-49CACD4F2F92}" type="presOf" srcId="{3092696A-2051-4C6C-943E-67C0F74A70A6}" destId="{519D94D8-996D-4C2D-96AC-8D35D97F802A}" srcOrd="0" destOrd="0" presId="urn:microsoft.com/office/officeart/2005/8/layout/vList5"/>
    <dgm:cxn modelId="{4F23431F-5F62-4687-A047-DC795C221B08}" type="presOf" srcId="{6794CB12-B93D-4420-AF53-EF1003536BAC}" destId="{74630BF4-7214-461A-8BA7-C343E6E92940}" srcOrd="0" destOrd="0" presId="urn:microsoft.com/office/officeart/2005/8/layout/vList5"/>
    <dgm:cxn modelId="{453623AC-12EE-4EFB-89F6-55449C0F1449}" type="presOf" srcId="{A3E2F54C-0BEF-4827-BC53-0F463B6988DA}" destId="{ADB46F18-6B64-4F2F-86CD-D5B5072D6BFD}"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66C28FEB-2DAB-4B7E-B828-E484AF912AF1}" type="presOf" srcId="{86B370D7-358A-4D99-936C-04CF0ECD7284}" destId="{CDDFF75B-875B-4E2C-867B-E087CA16FF57}" srcOrd="0" destOrd="0" presId="urn:microsoft.com/office/officeart/2005/8/layout/vList5"/>
    <dgm:cxn modelId="{B8169292-C617-48CB-BB7C-122E44E3523F}" type="presOf" srcId="{871A0284-C85D-4C2E-B4EA-44DCF0DED682}" destId="{E1ECE55C-AAE3-4308-A495-07569BA17FDF}"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6BD49C23-DE63-40DA-BEDE-0D1B48928E4F}" type="presOf" srcId="{AC539F0A-BEF4-4770-A368-48C577251ACF}" destId="{869370F9-3AD3-45D3-8D92-7EE44FA1412C}" srcOrd="0" destOrd="0" presId="urn:microsoft.com/office/officeart/2005/8/layout/vList5"/>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144506D-2C62-48D9-974B-277595861CC1}" type="presOf" srcId="{A603A186-DB26-4987-9364-18ED21743B8F}" destId="{6E5A0C6F-230C-4769-9288-8942CD994F72}" srcOrd="0" destOrd="0" presId="urn:microsoft.com/office/officeart/2005/8/layout/vList5"/>
    <dgm:cxn modelId="{9B152D0C-B95C-4F21-8405-6A9F6AE32741}" type="presOf" srcId="{06CBDF36-DADF-4B10-8AB1-5C1DAB1658A9}" destId="{5BA476F6-5032-47EA-9536-23E169D33411}" srcOrd="0" destOrd="0" presId="urn:microsoft.com/office/officeart/2005/8/layout/vList5"/>
    <dgm:cxn modelId="{6C673A9B-2689-4E2E-BD4C-715862C25A6C}" type="presParOf" srcId="{74630BF4-7214-461A-8BA7-C343E6E92940}" destId="{0DE3DC76-E822-4790-BC1B-ACA2B9223EC8}" srcOrd="0" destOrd="0" presId="urn:microsoft.com/office/officeart/2005/8/layout/vList5"/>
    <dgm:cxn modelId="{B40C6778-F070-41A6-8CA5-EEE28641686B}" type="presParOf" srcId="{0DE3DC76-E822-4790-BC1B-ACA2B9223EC8}" destId="{CDDFF75B-875B-4E2C-867B-E087CA16FF57}" srcOrd="0" destOrd="0" presId="urn:microsoft.com/office/officeart/2005/8/layout/vList5"/>
    <dgm:cxn modelId="{7A977751-9B47-4E83-BC2F-DF6BEAFBAEE3}" type="presParOf" srcId="{0DE3DC76-E822-4790-BC1B-ACA2B9223EC8}" destId="{5BA476F6-5032-47EA-9536-23E169D33411}" srcOrd="1" destOrd="0" presId="urn:microsoft.com/office/officeart/2005/8/layout/vList5"/>
    <dgm:cxn modelId="{A8AAD660-793B-46AF-B74C-EA27BFA5E608}" type="presParOf" srcId="{74630BF4-7214-461A-8BA7-C343E6E92940}" destId="{8BF2FA7E-891A-4B09-8FEA-8EF984C6BA30}" srcOrd="1" destOrd="0" presId="urn:microsoft.com/office/officeart/2005/8/layout/vList5"/>
    <dgm:cxn modelId="{39CA9C8C-F37F-402C-89DE-94D11B2B6576}" type="presParOf" srcId="{74630BF4-7214-461A-8BA7-C343E6E92940}" destId="{B79817E4-3357-46E8-96F5-34A0120D82B8}" srcOrd="2" destOrd="0" presId="urn:microsoft.com/office/officeart/2005/8/layout/vList5"/>
    <dgm:cxn modelId="{C0606636-D92D-4E49-A4FF-F51889ECE3B2}" type="presParOf" srcId="{B79817E4-3357-46E8-96F5-34A0120D82B8}" destId="{869370F9-3AD3-45D3-8D92-7EE44FA1412C}" srcOrd="0" destOrd="0" presId="urn:microsoft.com/office/officeart/2005/8/layout/vList5"/>
    <dgm:cxn modelId="{DF6EC165-5C4A-40AE-9AD3-5A4395599B35}" type="presParOf" srcId="{B79817E4-3357-46E8-96F5-34A0120D82B8}" destId="{4927CC5E-0A6B-443C-96B6-4F22735E4C7F}" srcOrd="1" destOrd="0" presId="urn:microsoft.com/office/officeart/2005/8/layout/vList5"/>
    <dgm:cxn modelId="{B44928DF-73E4-4862-A1DF-A9FF30A11022}" type="presParOf" srcId="{74630BF4-7214-461A-8BA7-C343E6E92940}" destId="{7ECC3669-0A9E-46B6-85DF-316C13F9B556}" srcOrd="3" destOrd="0" presId="urn:microsoft.com/office/officeart/2005/8/layout/vList5"/>
    <dgm:cxn modelId="{9A58120C-B14D-4258-8C52-DCE01CC3E481}" type="presParOf" srcId="{74630BF4-7214-461A-8BA7-C343E6E92940}" destId="{29B729FC-CE61-4FBF-9048-E5DB7839633D}" srcOrd="4" destOrd="0" presId="urn:microsoft.com/office/officeart/2005/8/layout/vList5"/>
    <dgm:cxn modelId="{C13AEA71-6C64-423C-836D-903BCFDE6651}" type="presParOf" srcId="{29B729FC-CE61-4FBF-9048-E5DB7839633D}" destId="{519D94D8-996D-4C2D-96AC-8D35D97F802A}" srcOrd="0" destOrd="0" presId="urn:microsoft.com/office/officeart/2005/8/layout/vList5"/>
    <dgm:cxn modelId="{CBA43280-3D43-45F3-9D90-3026F2216053}" type="presParOf" srcId="{29B729FC-CE61-4FBF-9048-E5DB7839633D}" destId="{58A24F63-BEC8-4084-AFEE-F959C2EC1F9E}" srcOrd="1" destOrd="0" presId="urn:microsoft.com/office/officeart/2005/8/layout/vList5"/>
    <dgm:cxn modelId="{7A1E2A71-3DE1-4E00-A1BD-201D3A995AAB}" type="presParOf" srcId="{74630BF4-7214-461A-8BA7-C343E6E92940}" destId="{2FC1463E-9CD5-4F91-94CF-F4422969BAF6}" srcOrd="5" destOrd="0" presId="urn:microsoft.com/office/officeart/2005/8/layout/vList5"/>
    <dgm:cxn modelId="{3AEAD600-FBD6-48E8-ADC7-D434A5BD54AA}" type="presParOf" srcId="{74630BF4-7214-461A-8BA7-C343E6E92940}" destId="{F9A8EC6C-DC21-426D-9E15-0C0D69307650}" srcOrd="6" destOrd="0" presId="urn:microsoft.com/office/officeart/2005/8/layout/vList5"/>
    <dgm:cxn modelId="{F88EC3AC-16DE-443B-BE12-A72AA8B0EDF9}" type="presParOf" srcId="{F9A8EC6C-DC21-426D-9E15-0C0D69307650}" destId="{E1ECE55C-AAE3-4308-A495-07569BA17FDF}" srcOrd="0" destOrd="0" presId="urn:microsoft.com/office/officeart/2005/8/layout/vList5"/>
    <dgm:cxn modelId="{D907A968-8F77-458A-BA09-68EC402D172F}" type="presParOf" srcId="{F9A8EC6C-DC21-426D-9E15-0C0D69307650}" destId="{ADB46F18-6B64-4F2F-86CD-D5B5072D6BFD}" srcOrd="1" destOrd="0" presId="urn:microsoft.com/office/officeart/2005/8/layout/vList5"/>
    <dgm:cxn modelId="{D36830F1-5DB9-470C-BFBC-B874DC9CA4FD}" type="presParOf" srcId="{74630BF4-7214-461A-8BA7-C343E6E92940}" destId="{95EEEE0F-FA31-4EE5-80AC-6C2924B0335D}" srcOrd="7" destOrd="0" presId="urn:microsoft.com/office/officeart/2005/8/layout/vList5"/>
    <dgm:cxn modelId="{E5C136EF-4A65-4E9B-8645-29968C0A1039}" type="presParOf" srcId="{74630BF4-7214-461A-8BA7-C343E6E92940}" destId="{24A52956-29B0-4615-B284-D53D4683BE4A}" srcOrd="8" destOrd="0" presId="urn:microsoft.com/office/officeart/2005/8/layout/vList5"/>
    <dgm:cxn modelId="{A60EEB67-FE73-46D7-A223-ACDC5EDC918F}" type="presParOf" srcId="{24A52956-29B0-4615-B284-D53D4683BE4A}" destId="{6E5A0C6F-230C-4769-9288-8942CD994F72}" srcOrd="0" destOrd="0" presId="urn:microsoft.com/office/officeart/2005/8/layout/vList5"/>
    <dgm:cxn modelId="{5354D72B-F906-4DA5-A9C3-CDC79AFD6611}"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8E68A16F-0BB5-46CB-9296-FB747BECD167}" type="presOf" srcId="{A603A186-DB26-4987-9364-18ED21743B8F}" destId="{6E5A0C6F-230C-4769-9288-8942CD994F72}" srcOrd="0" destOrd="0" presId="urn:microsoft.com/office/officeart/2005/8/layout/vList5"/>
    <dgm:cxn modelId="{0185A553-D291-4886-AA61-FD542B8A3F0E}" type="presOf" srcId="{06CBDF36-DADF-4B10-8AB1-5C1DAB1658A9}" destId="{5BA476F6-5032-47EA-9536-23E169D33411}"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C58CE1B-4345-4908-A189-C4567930DBB7}" type="presOf" srcId="{AC539F0A-BEF4-4770-A368-48C577251ACF}" destId="{869370F9-3AD3-45D3-8D92-7EE44FA1412C}" srcOrd="0" destOrd="0" presId="urn:microsoft.com/office/officeart/2005/8/layout/vList5"/>
    <dgm:cxn modelId="{4819F32A-EF61-4F16-8E88-B1F3F772ADC2}"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040AF32-2ACB-4F79-B136-5E7E72283EB8}" type="presOf" srcId="{6794CB12-B93D-4420-AF53-EF1003536BAC}" destId="{74630BF4-7214-461A-8BA7-C343E6E92940}" srcOrd="0" destOrd="0" presId="urn:microsoft.com/office/officeart/2005/8/layout/vList5"/>
    <dgm:cxn modelId="{F23057C1-95C4-47A1-9C30-64DDB06FEF4F}" type="presOf" srcId="{038D060F-C2B4-4123-BEEB-2F17EF87A012}" destId="{58A24F63-BEC8-4084-AFEE-F959C2EC1F9E}" srcOrd="0" destOrd="0" presId="urn:microsoft.com/office/officeart/2005/8/layout/vList5"/>
    <dgm:cxn modelId="{C6F82B4C-AE4B-4F8F-8752-08995ABD3D07}" type="presOf" srcId="{871A0284-C85D-4C2E-B4EA-44DCF0DED682}" destId="{E1ECE55C-AAE3-4308-A495-07569BA17FDF}"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F6459005-FC24-4F68-B76A-1EEDEA706FD2}" type="presOf" srcId="{86B370D7-358A-4D99-936C-04CF0ECD7284}" destId="{CDDFF75B-875B-4E2C-867B-E087CA16FF57}" srcOrd="0" destOrd="0" presId="urn:microsoft.com/office/officeart/2005/8/layout/vList5"/>
    <dgm:cxn modelId="{52848797-FBAA-4581-A849-25C58ACEA745}" type="presOf" srcId="{7381109B-CFAF-455A-9CAF-D639C58B1A4A}" destId="{4927CC5E-0A6B-443C-96B6-4F22735E4C7F}"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6C66C6BE-FCE8-4567-9487-8F3DDBD05AE8}" type="presOf" srcId="{3092696A-2051-4C6C-943E-67C0F74A70A6}" destId="{519D94D8-996D-4C2D-96AC-8D35D97F802A}" srcOrd="0" destOrd="0" presId="urn:microsoft.com/office/officeart/2005/8/layout/vList5"/>
    <dgm:cxn modelId="{31D91E84-CEE1-4369-9557-D05F505F5EF3}" type="presOf" srcId="{A3E2F54C-0BEF-4827-BC53-0F463B6988DA}" destId="{ADB46F18-6B64-4F2F-86CD-D5B5072D6BFD}" srcOrd="0" destOrd="0" presId="urn:microsoft.com/office/officeart/2005/8/layout/vList5"/>
    <dgm:cxn modelId="{C470D94C-0812-4958-ABAF-A6FD200F8E58}" type="presParOf" srcId="{74630BF4-7214-461A-8BA7-C343E6E92940}" destId="{0DE3DC76-E822-4790-BC1B-ACA2B9223EC8}" srcOrd="0" destOrd="0" presId="urn:microsoft.com/office/officeart/2005/8/layout/vList5"/>
    <dgm:cxn modelId="{5E26CFD3-F65E-40BC-8908-4A0EF590A90D}" type="presParOf" srcId="{0DE3DC76-E822-4790-BC1B-ACA2B9223EC8}" destId="{CDDFF75B-875B-4E2C-867B-E087CA16FF57}" srcOrd="0" destOrd="0" presId="urn:microsoft.com/office/officeart/2005/8/layout/vList5"/>
    <dgm:cxn modelId="{C2168FA4-98B5-4346-8EEA-ABF1491BEED9}" type="presParOf" srcId="{0DE3DC76-E822-4790-BC1B-ACA2B9223EC8}" destId="{5BA476F6-5032-47EA-9536-23E169D33411}" srcOrd="1" destOrd="0" presId="urn:microsoft.com/office/officeart/2005/8/layout/vList5"/>
    <dgm:cxn modelId="{00CAE33A-A24C-408F-9257-7B4C5255AF6F}" type="presParOf" srcId="{74630BF4-7214-461A-8BA7-C343E6E92940}" destId="{8BF2FA7E-891A-4B09-8FEA-8EF984C6BA30}" srcOrd="1" destOrd="0" presId="urn:microsoft.com/office/officeart/2005/8/layout/vList5"/>
    <dgm:cxn modelId="{6FA805B7-AC58-439B-8201-E21CDFEE76D8}" type="presParOf" srcId="{74630BF4-7214-461A-8BA7-C343E6E92940}" destId="{B79817E4-3357-46E8-96F5-34A0120D82B8}" srcOrd="2" destOrd="0" presId="urn:microsoft.com/office/officeart/2005/8/layout/vList5"/>
    <dgm:cxn modelId="{DE702AA6-581A-401F-BB6F-909E518B2AE3}" type="presParOf" srcId="{B79817E4-3357-46E8-96F5-34A0120D82B8}" destId="{869370F9-3AD3-45D3-8D92-7EE44FA1412C}" srcOrd="0" destOrd="0" presId="urn:microsoft.com/office/officeart/2005/8/layout/vList5"/>
    <dgm:cxn modelId="{F841FF74-AEEB-42E2-9067-B562DC6148EB}" type="presParOf" srcId="{B79817E4-3357-46E8-96F5-34A0120D82B8}" destId="{4927CC5E-0A6B-443C-96B6-4F22735E4C7F}" srcOrd="1" destOrd="0" presId="urn:microsoft.com/office/officeart/2005/8/layout/vList5"/>
    <dgm:cxn modelId="{87BBBB2A-C74B-495E-B05A-6B392C18F281}" type="presParOf" srcId="{74630BF4-7214-461A-8BA7-C343E6E92940}" destId="{7ECC3669-0A9E-46B6-85DF-316C13F9B556}" srcOrd="3" destOrd="0" presId="urn:microsoft.com/office/officeart/2005/8/layout/vList5"/>
    <dgm:cxn modelId="{D5073967-F967-4CB5-A8C4-7A65A4CDBE25}" type="presParOf" srcId="{74630BF4-7214-461A-8BA7-C343E6E92940}" destId="{29B729FC-CE61-4FBF-9048-E5DB7839633D}" srcOrd="4" destOrd="0" presId="urn:microsoft.com/office/officeart/2005/8/layout/vList5"/>
    <dgm:cxn modelId="{B84B9BE9-FE2C-48C5-915F-BAA871081B2A}" type="presParOf" srcId="{29B729FC-CE61-4FBF-9048-E5DB7839633D}" destId="{519D94D8-996D-4C2D-96AC-8D35D97F802A}" srcOrd="0" destOrd="0" presId="urn:microsoft.com/office/officeart/2005/8/layout/vList5"/>
    <dgm:cxn modelId="{9022FE65-C493-48F2-A671-391696410C0D}" type="presParOf" srcId="{29B729FC-CE61-4FBF-9048-E5DB7839633D}" destId="{58A24F63-BEC8-4084-AFEE-F959C2EC1F9E}" srcOrd="1" destOrd="0" presId="urn:microsoft.com/office/officeart/2005/8/layout/vList5"/>
    <dgm:cxn modelId="{65053E37-2BDA-4837-ADD4-D533BB500C29}" type="presParOf" srcId="{74630BF4-7214-461A-8BA7-C343E6E92940}" destId="{2FC1463E-9CD5-4F91-94CF-F4422969BAF6}" srcOrd="5" destOrd="0" presId="urn:microsoft.com/office/officeart/2005/8/layout/vList5"/>
    <dgm:cxn modelId="{6FE8CBE3-D375-4B98-98A8-7E24AD02B1A1}" type="presParOf" srcId="{74630BF4-7214-461A-8BA7-C343E6E92940}" destId="{F9A8EC6C-DC21-426D-9E15-0C0D69307650}" srcOrd="6" destOrd="0" presId="urn:microsoft.com/office/officeart/2005/8/layout/vList5"/>
    <dgm:cxn modelId="{D67E8C60-1C3B-43B1-9E8B-B32E452D1EE8}" type="presParOf" srcId="{F9A8EC6C-DC21-426D-9E15-0C0D69307650}" destId="{E1ECE55C-AAE3-4308-A495-07569BA17FDF}" srcOrd="0" destOrd="0" presId="urn:microsoft.com/office/officeart/2005/8/layout/vList5"/>
    <dgm:cxn modelId="{25C2A286-05A1-4833-A749-FCDF4405733A}" type="presParOf" srcId="{F9A8EC6C-DC21-426D-9E15-0C0D69307650}" destId="{ADB46F18-6B64-4F2F-86CD-D5B5072D6BFD}" srcOrd="1" destOrd="0" presId="urn:microsoft.com/office/officeart/2005/8/layout/vList5"/>
    <dgm:cxn modelId="{6F483A78-7324-4A24-894C-45F0EFB4C9AC}" type="presParOf" srcId="{74630BF4-7214-461A-8BA7-C343E6E92940}" destId="{95EEEE0F-FA31-4EE5-80AC-6C2924B0335D}" srcOrd="7" destOrd="0" presId="urn:microsoft.com/office/officeart/2005/8/layout/vList5"/>
    <dgm:cxn modelId="{EB28E374-35E8-4767-9A78-29B32AF231B4}" type="presParOf" srcId="{74630BF4-7214-461A-8BA7-C343E6E92940}" destId="{24A52956-29B0-4615-B284-D53D4683BE4A}" srcOrd="8" destOrd="0" presId="urn:microsoft.com/office/officeart/2005/8/layout/vList5"/>
    <dgm:cxn modelId="{BA3DF181-7A28-40D0-8D4B-3F83CDBCC64F}" type="presParOf" srcId="{24A52956-29B0-4615-B284-D53D4683BE4A}" destId="{6E5A0C6F-230C-4769-9288-8942CD994F72}" srcOrd="0" destOrd="0" presId="urn:microsoft.com/office/officeart/2005/8/layout/vList5"/>
    <dgm:cxn modelId="{A31610F3-5B81-475B-8AD9-02894DE2802E}"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4E720B9-6C35-4058-8266-1AAAD5161FD9}">
      <dgm:prSet phldrT="[Text]"/>
      <dgm:spPr/>
      <dgm:t>
        <a:bodyPr/>
        <a:lstStyle/>
        <a:p>
          <a:r>
            <a:rPr lang="en-US" dirty="0"/>
            <a:t>Hair Detection</a:t>
          </a:r>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a:t>Upper body detection by SVM + HOG</a:t>
          </a:r>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a:t>Upper body detection </a:t>
          </a:r>
          <a:r>
            <a:rPr lang="en-US"/>
            <a:t>by </a:t>
          </a:r>
          <a:r>
            <a:rPr lang="en-US" smtClean="0"/>
            <a:t>Snake</a:t>
          </a:r>
          <a:endParaRPr lang="en-US" dirty="0"/>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D432725F-EE6D-4D3F-B38E-0F89BA330F44}">
      <dgm:prSet phldrT="[Text]"/>
      <dgm:spPr/>
      <dgm:t>
        <a:bodyPr/>
        <a:lstStyle/>
        <a:p>
          <a:r>
            <a:rPr lang="en-US" dirty="0"/>
            <a:t>Result</a:t>
          </a:r>
        </a:p>
      </dgm:t>
    </dgm:pt>
    <dgm:pt modelId="{BACA8C24-23ED-4DDB-86F1-294E25581B43}" type="parTrans" cxnId="{EBA659C0-F694-40A3-AAEA-E22B31B083C7}">
      <dgm:prSet/>
      <dgm:spPr/>
      <dgm:t>
        <a:bodyPr/>
        <a:lstStyle/>
        <a:p>
          <a:endParaRPr lang="en-US"/>
        </a:p>
      </dgm:t>
    </dgm:pt>
    <dgm:pt modelId="{7E909F6F-2545-4474-B761-863F7AF2DE80}" type="sibTrans" cxnId="{EBA659C0-F694-40A3-AAEA-E22B31B083C7}">
      <dgm:prSet/>
      <dgm:spPr/>
      <dgm:t>
        <a:bodyPr/>
        <a:lstStyle/>
        <a:p>
          <a:endParaRPr lang="en-US"/>
        </a:p>
      </dgm:t>
    </dgm:pt>
    <dgm:pt modelId="{A2B2B868-85FD-41DF-BA22-6B6C29F18E6C}">
      <dgm:prSet phldrT="[Text]"/>
      <dgm:spPr/>
      <dgm:t>
        <a:bodyPr/>
        <a:lstStyle/>
        <a:p>
          <a:r>
            <a:rPr lang="en-US" dirty="0"/>
            <a:t>frame</a:t>
          </a:r>
        </a:p>
      </dgm:t>
    </dgm:pt>
    <dgm:pt modelId="{96539484-ACA5-4766-A2DC-75563FA2D44E}" type="sibTrans" cxnId="{51E936C2-DD1C-4057-A7C0-199BD6FF8353}">
      <dgm:prSet/>
      <dgm:spPr/>
      <dgm:t>
        <a:bodyPr/>
        <a:lstStyle/>
        <a:p>
          <a:endParaRPr lang="en-US"/>
        </a:p>
      </dgm:t>
    </dgm:pt>
    <dgm:pt modelId="{269CC933-2F95-472E-99B3-E563F53C0C08}" type="parTrans" cxnId="{51E936C2-DD1C-4057-A7C0-199BD6FF8353}">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5">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4"/>
      <dgm:spPr/>
      <dgm:t>
        <a:bodyPr/>
        <a:lstStyle/>
        <a:p>
          <a:endParaRPr lang="en-US"/>
        </a:p>
      </dgm:t>
    </dgm:pt>
    <dgm:pt modelId="{CE1C5FC4-CA23-4AE9-AB2A-A4B23292C862}" type="pres">
      <dgm:prSet presAssocID="{96539484-ACA5-4766-A2DC-75563FA2D44E}" presName="connectorText" presStyleLbl="sibTrans2D1" presStyleIdx="0" presStyleCnt="4"/>
      <dgm:spPr/>
      <dgm:t>
        <a:bodyPr/>
        <a:lstStyle/>
        <a:p>
          <a:endParaRPr lang="en-US"/>
        </a:p>
      </dgm:t>
    </dgm:pt>
    <dgm:pt modelId="{37207CDA-B19C-401F-B101-737A237BC938}" type="pres">
      <dgm:prSet presAssocID="{A4E720B9-6C35-4058-8266-1AAAD5161FD9}" presName="node" presStyleLbl="node1" presStyleIdx="1" presStyleCnt="5">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4"/>
      <dgm:spPr/>
      <dgm:t>
        <a:bodyPr/>
        <a:lstStyle/>
        <a:p>
          <a:endParaRPr lang="en-US"/>
        </a:p>
      </dgm:t>
    </dgm:pt>
    <dgm:pt modelId="{82D964B7-9D91-4CE8-822A-F620F3669DF1}" type="pres">
      <dgm:prSet presAssocID="{AB54B5B9-7F2B-4AD0-8069-C0BDE37DEFF6}" presName="connectorText" presStyleLbl="sibTrans2D1" presStyleIdx="1" presStyleCnt="4"/>
      <dgm:spPr/>
      <dgm:t>
        <a:bodyPr/>
        <a:lstStyle/>
        <a:p>
          <a:endParaRPr lang="en-US"/>
        </a:p>
      </dgm:t>
    </dgm:pt>
    <dgm:pt modelId="{3B79C1A1-3015-43D0-B18C-257E507ECD9C}" type="pres">
      <dgm:prSet presAssocID="{1822A751-DDE1-4429-A297-AE329F5735BE}" presName="node" presStyleLbl="node1" presStyleIdx="2" presStyleCnt="5">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4"/>
      <dgm:spPr/>
      <dgm:t>
        <a:bodyPr/>
        <a:lstStyle/>
        <a:p>
          <a:endParaRPr lang="en-US"/>
        </a:p>
      </dgm:t>
    </dgm:pt>
    <dgm:pt modelId="{3886B318-27B1-4F76-93D7-888CD485BB9C}" type="pres">
      <dgm:prSet presAssocID="{63CA12EE-D70A-4CC2-AE5F-70A2B47F36C6}" presName="connectorText" presStyleLbl="sibTrans2D1" presStyleIdx="2" presStyleCnt="4"/>
      <dgm:spPr/>
      <dgm:t>
        <a:bodyPr/>
        <a:lstStyle/>
        <a:p>
          <a:endParaRPr lang="en-US"/>
        </a:p>
      </dgm:t>
    </dgm:pt>
    <dgm:pt modelId="{F3C761D8-CD8B-43F7-9AF5-7994E433D6FE}" type="pres">
      <dgm:prSet presAssocID="{79E75E51-069C-42CE-BA08-464590AB8325}" presName="node" presStyleLbl="node1" presStyleIdx="3" presStyleCnt="5">
        <dgm:presLayoutVars>
          <dgm:bulletEnabled val="1"/>
        </dgm:presLayoutVars>
      </dgm:prSet>
      <dgm:spPr/>
      <dgm:t>
        <a:bodyPr/>
        <a:lstStyle/>
        <a:p>
          <a:endParaRPr lang="en-US"/>
        </a:p>
      </dgm:t>
    </dgm:pt>
    <dgm:pt modelId="{E6BA4D0E-6C61-4D93-8807-D55094C45D56}" type="pres">
      <dgm:prSet presAssocID="{CEF07FBB-0962-4CEE-9107-887E8BA474DE}" presName="sibTrans" presStyleLbl="sibTrans2D1" presStyleIdx="3" presStyleCnt="4"/>
      <dgm:spPr/>
      <dgm:t>
        <a:bodyPr/>
        <a:lstStyle/>
        <a:p>
          <a:endParaRPr lang="en-US"/>
        </a:p>
      </dgm:t>
    </dgm:pt>
    <dgm:pt modelId="{D39E5B54-CA59-4ACF-AC06-AEC4114853C9}" type="pres">
      <dgm:prSet presAssocID="{CEF07FBB-0962-4CEE-9107-887E8BA474DE}" presName="connectorText" presStyleLbl="sibTrans2D1" presStyleIdx="3" presStyleCnt="4"/>
      <dgm:spPr/>
      <dgm:t>
        <a:bodyPr/>
        <a:lstStyle/>
        <a:p>
          <a:endParaRPr lang="en-US"/>
        </a:p>
      </dgm:t>
    </dgm:pt>
    <dgm:pt modelId="{9D4E209B-A51E-49C0-84D2-B8A4CDFDFF83}" type="pres">
      <dgm:prSet presAssocID="{D432725F-EE6D-4D3F-B38E-0F89BA330F44}" presName="node" presStyleLbl="node1" presStyleIdx="4" presStyleCnt="5">
        <dgm:presLayoutVars>
          <dgm:bulletEnabled val="1"/>
        </dgm:presLayoutVars>
      </dgm:prSet>
      <dgm:spPr/>
      <dgm:t>
        <a:bodyPr/>
        <a:lstStyle/>
        <a:p>
          <a:endParaRPr lang="en-US"/>
        </a:p>
      </dgm:t>
    </dgm:pt>
  </dgm:ptLst>
  <dgm:cxnLst>
    <dgm:cxn modelId="{834C3E8C-7664-41B2-8480-C0540738445F}" type="presOf" srcId="{79E75E51-069C-42CE-BA08-464590AB8325}" destId="{F3C761D8-CD8B-43F7-9AF5-7994E433D6FE}" srcOrd="0"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CCE7DA54-4E00-4F67-9AC2-114D27E6CEFD}" type="presOf" srcId="{CEF07FBB-0962-4CEE-9107-887E8BA474DE}" destId="{E6BA4D0E-6C61-4D93-8807-D55094C45D56}" srcOrd="0" destOrd="0" presId="urn:microsoft.com/office/officeart/2005/8/layout/process5"/>
    <dgm:cxn modelId="{5DBC3B56-FC4D-4BB0-B91A-311F9FA03936}" type="presOf" srcId="{63CA12EE-D70A-4CC2-AE5F-70A2B47F36C6}" destId="{792F1292-6D16-4FAF-A36B-DBD58D9FA42D}" srcOrd="0" destOrd="0" presId="urn:microsoft.com/office/officeart/2005/8/layout/process5"/>
    <dgm:cxn modelId="{DEF70D2F-51EB-479D-850E-0517FAA9F4EE}" type="presOf" srcId="{A2B2B868-85FD-41DF-BA22-6B6C29F18E6C}" destId="{22AF3AE4-4E1B-4771-84A7-C96DD1CD72BB}" srcOrd="0" destOrd="0" presId="urn:microsoft.com/office/officeart/2005/8/layout/process5"/>
    <dgm:cxn modelId="{25934D6D-ECF4-4BF2-9BD8-E5077CB0CF3E}" type="presOf" srcId="{D432725F-EE6D-4D3F-B38E-0F89BA330F44}" destId="{9D4E209B-A51E-49C0-84D2-B8A4CDFDFF83}"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C58A1A6-9A21-492C-ACFC-7B9F6398DFDE}" type="presOf" srcId="{96539484-ACA5-4766-A2DC-75563FA2D44E}" destId="{528D1EBD-91C0-4538-8FB3-B30DDF196AFC}" srcOrd="0" destOrd="0" presId="urn:microsoft.com/office/officeart/2005/8/layout/process5"/>
    <dgm:cxn modelId="{54D6DAC2-8ACD-4129-9D05-C537085F835B}" type="presOf" srcId="{A4E720B9-6C35-4058-8266-1AAAD5161FD9}" destId="{37207CDA-B19C-401F-B101-737A237BC938}"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B67F746A-E2EA-4865-8664-EC7B1CF3E696}" type="presOf" srcId="{37A72F9D-E761-45CC-B389-F0E334B3812A}" destId="{C8B3D177-695F-4B71-A900-1E643C07CF2A}" srcOrd="0" destOrd="0" presId="urn:microsoft.com/office/officeart/2005/8/layout/process5"/>
    <dgm:cxn modelId="{D26FAC7C-70A4-4D7D-89DD-F9BC293C2D61}" type="presOf" srcId="{96539484-ACA5-4766-A2DC-75563FA2D44E}" destId="{CE1C5FC4-CA23-4AE9-AB2A-A4B23292C862}" srcOrd="1" destOrd="0" presId="urn:microsoft.com/office/officeart/2005/8/layout/process5"/>
    <dgm:cxn modelId="{E030EEFD-1E80-4EAA-B64C-2A31810FB8DE}" type="presOf" srcId="{63CA12EE-D70A-4CC2-AE5F-70A2B47F36C6}" destId="{3886B318-27B1-4F76-93D7-888CD485BB9C}" srcOrd="1" destOrd="0" presId="urn:microsoft.com/office/officeart/2005/8/layout/process5"/>
    <dgm:cxn modelId="{E4485E32-1BF3-4BED-9141-39414F9EE551}" type="presOf" srcId="{AB54B5B9-7F2B-4AD0-8069-C0BDE37DEFF6}" destId="{CCCA09FA-A099-4B55-BD9E-38CE34FD697B}" srcOrd="0" destOrd="0" presId="urn:microsoft.com/office/officeart/2005/8/layout/process5"/>
    <dgm:cxn modelId="{51E936C2-DD1C-4057-A7C0-199BD6FF8353}" srcId="{37A72F9D-E761-45CC-B389-F0E334B3812A}" destId="{A2B2B868-85FD-41DF-BA22-6B6C29F18E6C}" srcOrd="0" destOrd="0" parTransId="{269CC933-2F95-472E-99B3-E563F53C0C08}" sibTransId="{96539484-ACA5-4766-A2DC-75563FA2D44E}"/>
    <dgm:cxn modelId="{BBEFCB8C-FA2E-4A22-B8C7-C3139F1CA437}" type="presOf" srcId="{CEF07FBB-0962-4CEE-9107-887E8BA474DE}" destId="{D39E5B54-CA59-4ACF-AC06-AEC4114853C9}" srcOrd="1" destOrd="0" presId="urn:microsoft.com/office/officeart/2005/8/layout/process5"/>
    <dgm:cxn modelId="{DD46E5A6-BC0A-4E55-90E1-6EEF962B150B}" type="presOf" srcId="{AB54B5B9-7F2B-4AD0-8069-C0BDE37DEFF6}" destId="{82D964B7-9D91-4CE8-822A-F620F3669DF1}" srcOrd="1" destOrd="0" presId="urn:microsoft.com/office/officeart/2005/8/layout/process5"/>
    <dgm:cxn modelId="{ECCC3BF2-5281-4DBF-BE9A-03EB5AD47736}" type="presOf" srcId="{1822A751-DDE1-4429-A297-AE329F5735BE}" destId="{3B79C1A1-3015-43D0-B18C-257E507ECD9C}" srcOrd="0" destOrd="0" presId="urn:microsoft.com/office/officeart/2005/8/layout/process5"/>
    <dgm:cxn modelId="{EBA659C0-F694-40A3-AAEA-E22B31B083C7}" srcId="{37A72F9D-E761-45CC-B389-F0E334B3812A}" destId="{D432725F-EE6D-4D3F-B38E-0F89BA330F44}" srcOrd="4" destOrd="0" parTransId="{BACA8C24-23ED-4DDB-86F1-294E25581B43}" sibTransId="{7E909F6F-2545-4474-B761-863F7AF2DE80}"/>
    <dgm:cxn modelId="{AD2FAADD-4E29-4835-A300-98E7F86DD437}" type="presParOf" srcId="{C8B3D177-695F-4B71-A900-1E643C07CF2A}" destId="{22AF3AE4-4E1B-4771-84A7-C96DD1CD72BB}" srcOrd="0" destOrd="0" presId="urn:microsoft.com/office/officeart/2005/8/layout/process5"/>
    <dgm:cxn modelId="{8631C0B9-BD7A-424A-99F5-094CDBA0E31E}" type="presParOf" srcId="{C8B3D177-695F-4B71-A900-1E643C07CF2A}" destId="{528D1EBD-91C0-4538-8FB3-B30DDF196AFC}" srcOrd="1" destOrd="0" presId="urn:microsoft.com/office/officeart/2005/8/layout/process5"/>
    <dgm:cxn modelId="{5B5A2725-DFC0-4363-84DC-CA59B964D696}" type="presParOf" srcId="{528D1EBD-91C0-4538-8FB3-B30DDF196AFC}" destId="{CE1C5FC4-CA23-4AE9-AB2A-A4B23292C862}" srcOrd="0" destOrd="0" presId="urn:microsoft.com/office/officeart/2005/8/layout/process5"/>
    <dgm:cxn modelId="{F0F43C19-4C62-4981-A786-3E24F71AB03E}" type="presParOf" srcId="{C8B3D177-695F-4B71-A900-1E643C07CF2A}" destId="{37207CDA-B19C-401F-B101-737A237BC938}" srcOrd="2" destOrd="0" presId="urn:microsoft.com/office/officeart/2005/8/layout/process5"/>
    <dgm:cxn modelId="{FA3528E1-BCD6-4E3D-A7AF-7FFBEC632CA6}" type="presParOf" srcId="{C8B3D177-695F-4B71-A900-1E643C07CF2A}" destId="{CCCA09FA-A099-4B55-BD9E-38CE34FD697B}" srcOrd="3" destOrd="0" presId="urn:microsoft.com/office/officeart/2005/8/layout/process5"/>
    <dgm:cxn modelId="{60C00000-FC83-4341-8551-39E4562ADDE1}" type="presParOf" srcId="{CCCA09FA-A099-4B55-BD9E-38CE34FD697B}" destId="{82D964B7-9D91-4CE8-822A-F620F3669DF1}" srcOrd="0" destOrd="0" presId="urn:microsoft.com/office/officeart/2005/8/layout/process5"/>
    <dgm:cxn modelId="{482A55AE-2FDF-4A37-8C14-60B1DC89D4DC}" type="presParOf" srcId="{C8B3D177-695F-4B71-A900-1E643C07CF2A}" destId="{3B79C1A1-3015-43D0-B18C-257E507ECD9C}" srcOrd="4" destOrd="0" presId="urn:microsoft.com/office/officeart/2005/8/layout/process5"/>
    <dgm:cxn modelId="{04523357-DF49-4D1A-95EA-5C0E22F60F40}" type="presParOf" srcId="{C8B3D177-695F-4B71-A900-1E643C07CF2A}" destId="{792F1292-6D16-4FAF-A36B-DBD58D9FA42D}" srcOrd="5" destOrd="0" presId="urn:microsoft.com/office/officeart/2005/8/layout/process5"/>
    <dgm:cxn modelId="{C64B504B-E86D-40FE-A1F0-DD8C968AF626}" type="presParOf" srcId="{792F1292-6D16-4FAF-A36B-DBD58D9FA42D}" destId="{3886B318-27B1-4F76-93D7-888CD485BB9C}" srcOrd="0" destOrd="0" presId="urn:microsoft.com/office/officeart/2005/8/layout/process5"/>
    <dgm:cxn modelId="{373EDCC9-3582-4ECE-A95F-8EB8D8C683AB}" type="presParOf" srcId="{C8B3D177-695F-4B71-A900-1E643C07CF2A}" destId="{F3C761D8-CD8B-43F7-9AF5-7994E433D6FE}" srcOrd="6" destOrd="0" presId="urn:microsoft.com/office/officeart/2005/8/layout/process5"/>
    <dgm:cxn modelId="{8374C2EE-F808-4AB7-997D-2F132453EB8D}" type="presParOf" srcId="{C8B3D177-695F-4B71-A900-1E643C07CF2A}" destId="{E6BA4D0E-6C61-4D93-8807-D55094C45D56}" srcOrd="7" destOrd="0" presId="urn:microsoft.com/office/officeart/2005/8/layout/process5"/>
    <dgm:cxn modelId="{36880118-54C3-46B9-96C3-3D639A2D935D}" type="presParOf" srcId="{E6BA4D0E-6C61-4D93-8807-D55094C45D56}" destId="{D39E5B54-CA59-4ACF-AC06-AEC4114853C9}" srcOrd="0" destOrd="0" presId="urn:microsoft.com/office/officeart/2005/8/layout/process5"/>
    <dgm:cxn modelId="{C5FCAA7F-7DF4-45C9-9912-2112A985116C}" type="presParOf" srcId="{C8B3D177-695F-4B71-A900-1E643C07CF2A}" destId="{9D4E209B-A51E-49C0-84D2-B8A4CDFDFF83}" srcOrd="8" destOrd="0" presId="urn:microsoft.com/office/officeart/2005/8/layout/process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61366F3B-E406-477B-9112-6DD2F9E7A169}" type="presOf" srcId="{A603A186-DB26-4987-9364-18ED21743B8F}" destId="{6E5A0C6F-230C-4769-9288-8942CD994F72}" srcOrd="0" destOrd="0" presId="urn:microsoft.com/office/officeart/2005/8/layout/vList5"/>
    <dgm:cxn modelId="{1E582479-DE0B-4C47-A452-53603A8C6FCD}" type="presOf" srcId="{038D060F-C2B4-4123-BEEB-2F17EF87A012}" destId="{58A24F63-BEC8-4084-AFEE-F959C2EC1F9E}"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0D20EEA7-7330-411B-A98D-D4EFB3A92260}" type="presOf" srcId="{A3E2F54C-0BEF-4827-BC53-0F463B6988DA}" destId="{ADB46F18-6B64-4F2F-86CD-D5B5072D6BFD}" srcOrd="0" destOrd="0" presId="urn:microsoft.com/office/officeart/2005/8/layout/vList5"/>
    <dgm:cxn modelId="{2C8C3F38-0DC6-420D-A363-52D976DCC861}" type="presOf" srcId="{7381109B-CFAF-455A-9CAF-D639C58B1A4A}" destId="{4927CC5E-0A6B-443C-96B6-4F22735E4C7F}" srcOrd="0" destOrd="0" presId="urn:microsoft.com/office/officeart/2005/8/layout/vList5"/>
    <dgm:cxn modelId="{A0AAA7BC-26F6-465C-967A-A939204C67A8}" type="presOf" srcId="{0F062F28-4C46-4BD8-9822-B88FADCB857B}" destId="{75F772DE-CA7D-42AD-921F-1ECD5DD6CCB7}"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DAAB0C99-002E-4461-963C-25CDA6C737FC}" type="presOf" srcId="{6794CB12-B93D-4420-AF53-EF1003536BAC}" destId="{74630BF4-7214-461A-8BA7-C343E6E92940}" srcOrd="0" destOrd="0" presId="urn:microsoft.com/office/officeart/2005/8/layout/vList5"/>
    <dgm:cxn modelId="{863C7E64-DA79-458A-9BA9-7363AF48CF9D}" type="presOf" srcId="{3092696A-2051-4C6C-943E-67C0F74A70A6}" destId="{519D94D8-996D-4C2D-96AC-8D35D97F802A}" srcOrd="0" destOrd="0" presId="urn:microsoft.com/office/officeart/2005/8/layout/vList5"/>
    <dgm:cxn modelId="{1C0AC13B-D972-40CF-9A3B-00E163F4AE55}" type="presOf" srcId="{86B370D7-358A-4D99-936C-04CF0ECD7284}" destId="{CDDFF75B-875B-4E2C-867B-E087CA16FF57}" srcOrd="0" destOrd="0" presId="urn:microsoft.com/office/officeart/2005/8/layout/vList5"/>
    <dgm:cxn modelId="{7902B1BD-2FDA-4D5F-B3DD-0DF87D5DE9C2}" type="presOf" srcId="{AC539F0A-BEF4-4770-A368-48C577251ACF}" destId="{869370F9-3AD3-45D3-8D92-7EE44FA1412C}" srcOrd="0" destOrd="0" presId="urn:microsoft.com/office/officeart/2005/8/layout/vList5"/>
    <dgm:cxn modelId="{48862B68-DA2F-4E89-B7B4-865E6F1A37DE}" type="presOf" srcId="{06CBDF36-DADF-4B10-8AB1-5C1DAB1658A9}" destId="{5BA476F6-5032-47EA-9536-23E169D33411}" srcOrd="0" destOrd="0" presId="urn:microsoft.com/office/officeart/2005/8/layout/vList5"/>
    <dgm:cxn modelId="{41DAF343-1D23-4CB4-93DF-3AD1789A8D56}" type="presOf" srcId="{871A0284-C85D-4C2E-B4EA-44DCF0DED682}" destId="{E1ECE55C-AAE3-4308-A495-07569BA17FDF}" srcOrd="0" destOrd="0" presId="urn:microsoft.com/office/officeart/2005/8/layout/vList5"/>
    <dgm:cxn modelId="{2EB1B5E1-DC80-4482-98D4-AF3B98BB3DDC}" type="presParOf" srcId="{74630BF4-7214-461A-8BA7-C343E6E92940}" destId="{0DE3DC76-E822-4790-BC1B-ACA2B9223EC8}" srcOrd="0" destOrd="0" presId="urn:microsoft.com/office/officeart/2005/8/layout/vList5"/>
    <dgm:cxn modelId="{8B104DF5-64EA-4788-B96E-7E212BAAB002}" type="presParOf" srcId="{0DE3DC76-E822-4790-BC1B-ACA2B9223EC8}" destId="{CDDFF75B-875B-4E2C-867B-E087CA16FF57}" srcOrd="0" destOrd="0" presId="urn:microsoft.com/office/officeart/2005/8/layout/vList5"/>
    <dgm:cxn modelId="{1E1D927D-41AF-4BD4-9F35-87DB32E88ED4}" type="presParOf" srcId="{0DE3DC76-E822-4790-BC1B-ACA2B9223EC8}" destId="{5BA476F6-5032-47EA-9536-23E169D33411}" srcOrd="1" destOrd="0" presId="urn:microsoft.com/office/officeart/2005/8/layout/vList5"/>
    <dgm:cxn modelId="{B7420F51-0E50-4850-BDFF-70D4CDAA45A2}" type="presParOf" srcId="{74630BF4-7214-461A-8BA7-C343E6E92940}" destId="{8BF2FA7E-891A-4B09-8FEA-8EF984C6BA30}" srcOrd="1" destOrd="0" presId="urn:microsoft.com/office/officeart/2005/8/layout/vList5"/>
    <dgm:cxn modelId="{58020900-A7DF-444E-8116-737356517D84}" type="presParOf" srcId="{74630BF4-7214-461A-8BA7-C343E6E92940}" destId="{B79817E4-3357-46E8-96F5-34A0120D82B8}" srcOrd="2" destOrd="0" presId="urn:microsoft.com/office/officeart/2005/8/layout/vList5"/>
    <dgm:cxn modelId="{7619D8C0-BEBE-4D35-8F74-16AA479E395F}" type="presParOf" srcId="{B79817E4-3357-46E8-96F5-34A0120D82B8}" destId="{869370F9-3AD3-45D3-8D92-7EE44FA1412C}" srcOrd="0" destOrd="0" presId="urn:microsoft.com/office/officeart/2005/8/layout/vList5"/>
    <dgm:cxn modelId="{BAC1F73B-FE8A-42A5-A5D4-AE1A342CB556}" type="presParOf" srcId="{B79817E4-3357-46E8-96F5-34A0120D82B8}" destId="{4927CC5E-0A6B-443C-96B6-4F22735E4C7F}" srcOrd="1" destOrd="0" presId="urn:microsoft.com/office/officeart/2005/8/layout/vList5"/>
    <dgm:cxn modelId="{F4A5428C-9B8E-455C-B0FE-065D2A7EF680}" type="presParOf" srcId="{74630BF4-7214-461A-8BA7-C343E6E92940}" destId="{7ECC3669-0A9E-46B6-85DF-316C13F9B556}" srcOrd="3" destOrd="0" presId="urn:microsoft.com/office/officeart/2005/8/layout/vList5"/>
    <dgm:cxn modelId="{312B3B5B-2959-4A67-8E68-F334ABBB4151}" type="presParOf" srcId="{74630BF4-7214-461A-8BA7-C343E6E92940}" destId="{29B729FC-CE61-4FBF-9048-E5DB7839633D}" srcOrd="4" destOrd="0" presId="urn:microsoft.com/office/officeart/2005/8/layout/vList5"/>
    <dgm:cxn modelId="{04E3CFDF-C358-4F4F-A8F6-54A946F5838B}" type="presParOf" srcId="{29B729FC-CE61-4FBF-9048-E5DB7839633D}" destId="{519D94D8-996D-4C2D-96AC-8D35D97F802A}" srcOrd="0" destOrd="0" presId="urn:microsoft.com/office/officeart/2005/8/layout/vList5"/>
    <dgm:cxn modelId="{F7638D1F-EE6D-4107-9E33-AB1058A6E0DE}" type="presParOf" srcId="{29B729FC-CE61-4FBF-9048-E5DB7839633D}" destId="{58A24F63-BEC8-4084-AFEE-F959C2EC1F9E}" srcOrd="1" destOrd="0" presId="urn:microsoft.com/office/officeart/2005/8/layout/vList5"/>
    <dgm:cxn modelId="{EF322EB2-F81A-4AF0-8790-E9D165D92AF6}" type="presParOf" srcId="{74630BF4-7214-461A-8BA7-C343E6E92940}" destId="{2FC1463E-9CD5-4F91-94CF-F4422969BAF6}" srcOrd="5" destOrd="0" presId="urn:microsoft.com/office/officeart/2005/8/layout/vList5"/>
    <dgm:cxn modelId="{086BD682-8AF8-4E51-904B-91F37D11D66A}" type="presParOf" srcId="{74630BF4-7214-461A-8BA7-C343E6E92940}" destId="{F9A8EC6C-DC21-426D-9E15-0C0D69307650}" srcOrd="6" destOrd="0" presId="urn:microsoft.com/office/officeart/2005/8/layout/vList5"/>
    <dgm:cxn modelId="{AB3A3702-1206-4AB4-879D-C3DF03F2B7E4}" type="presParOf" srcId="{F9A8EC6C-DC21-426D-9E15-0C0D69307650}" destId="{E1ECE55C-AAE3-4308-A495-07569BA17FDF}" srcOrd="0" destOrd="0" presId="urn:microsoft.com/office/officeart/2005/8/layout/vList5"/>
    <dgm:cxn modelId="{1311F8B5-DEA1-4B5D-88DA-8370E964AAC2}" type="presParOf" srcId="{F9A8EC6C-DC21-426D-9E15-0C0D69307650}" destId="{ADB46F18-6B64-4F2F-86CD-D5B5072D6BFD}" srcOrd="1" destOrd="0" presId="urn:microsoft.com/office/officeart/2005/8/layout/vList5"/>
    <dgm:cxn modelId="{CD08143D-D668-4727-9B76-8A7B80DB2F59}" type="presParOf" srcId="{74630BF4-7214-461A-8BA7-C343E6E92940}" destId="{95EEEE0F-FA31-4EE5-80AC-6C2924B0335D}" srcOrd="7" destOrd="0" presId="urn:microsoft.com/office/officeart/2005/8/layout/vList5"/>
    <dgm:cxn modelId="{E88D8813-98C1-4D98-9480-70880B77370F}" type="presParOf" srcId="{74630BF4-7214-461A-8BA7-C343E6E92940}" destId="{24A52956-29B0-4615-B284-D53D4683BE4A}" srcOrd="8" destOrd="0" presId="urn:microsoft.com/office/officeart/2005/8/layout/vList5"/>
    <dgm:cxn modelId="{B29EC877-1415-479B-9C39-5B2ECFE6E99A}" type="presParOf" srcId="{24A52956-29B0-4615-B284-D53D4683BE4A}" destId="{6E5A0C6F-230C-4769-9288-8942CD994F72}" srcOrd="0" destOrd="0" presId="urn:microsoft.com/office/officeart/2005/8/layout/vList5"/>
    <dgm:cxn modelId="{6417FC44-592D-4695-BCAB-A5C413605919}"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C9F8A3D-FFAE-43E0-9E38-967298A5D4E6}" type="doc">
      <dgm:prSet loTypeId="urn:microsoft.com/office/officeart/2005/8/layout/equation2" loCatId="process" qsTypeId="urn:microsoft.com/office/officeart/2005/8/quickstyle/3d1" qsCatId="3D" csTypeId="urn:microsoft.com/office/officeart/2005/8/colors/colorful1" csCatId="colorful" phldr="1"/>
      <dgm:spPr/>
    </dgm:pt>
    <dgm:pt modelId="{524E69C1-5B22-4161-B153-D33C4FC754C3}">
      <dgm:prSet phldrT="[Text]"/>
      <dgm:spPr/>
      <dgm:t>
        <a:bodyPr/>
        <a:lstStyle/>
        <a:p>
          <a:r>
            <a:rPr lang="en-US" dirty="0" smtClean="0"/>
            <a:t>P(</a:t>
          </a:r>
          <a:r>
            <a:rPr lang="en-US" dirty="0" err="1" smtClean="0"/>
            <a:t>c|color</a:t>
          </a:r>
          <a:r>
            <a:rPr lang="en-US" dirty="0" smtClean="0"/>
            <a:t>)</a:t>
          </a:r>
          <a:endParaRPr lang="en-US" dirty="0"/>
        </a:p>
      </dgm:t>
    </dgm:pt>
    <dgm:pt modelId="{B8084575-F0BF-4FEF-B04A-F83B96CA1710}" type="parTrans" cxnId="{7EAB404A-723A-49F0-AAB8-F4E538E9C79D}">
      <dgm:prSet/>
      <dgm:spPr/>
      <dgm:t>
        <a:bodyPr/>
        <a:lstStyle/>
        <a:p>
          <a:endParaRPr lang="en-US"/>
        </a:p>
      </dgm:t>
    </dgm:pt>
    <dgm:pt modelId="{C2312F81-972C-4726-8ABD-9DF8B9650A4A}" type="sibTrans" cxnId="{7EAB404A-723A-49F0-AAB8-F4E538E9C79D}">
      <dgm:prSet/>
      <dgm:spPr/>
      <dgm:t>
        <a:bodyPr/>
        <a:lstStyle/>
        <a:p>
          <a:endParaRPr lang="en-US"/>
        </a:p>
      </dgm:t>
    </dgm:pt>
    <dgm:pt modelId="{CC98FD2F-A63A-4651-A479-D93D11D55D18}">
      <dgm:prSet phldrT="[Text]"/>
      <dgm:spPr/>
      <dgm:t>
        <a:bodyPr/>
        <a:lstStyle/>
        <a:p>
          <a:r>
            <a:rPr lang="en-US" dirty="0" err="1" smtClean="0"/>
            <a:t>Ngưỡng</a:t>
          </a:r>
          <a:endParaRPr lang="en-US" dirty="0"/>
        </a:p>
      </dgm:t>
    </dgm:pt>
    <dgm:pt modelId="{8A8D5FE1-7778-4A97-BFE2-5BC820017CFE}" type="parTrans" cxnId="{ED08CEED-8A51-4310-A7B4-552C62EC1A28}">
      <dgm:prSet/>
      <dgm:spPr/>
      <dgm:t>
        <a:bodyPr/>
        <a:lstStyle/>
        <a:p>
          <a:endParaRPr lang="en-US"/>
        </a:p>
      </dgm:t>
    </dgm:pt>
    <dgm:pt modelId="{55C4BC68-A19E-43C4-8197-B466712B2102}" type="sibTrans" cxnId="{ED08CEED-8A51-4310-A7B4-552C62EC1A28}">
      <dgm:prSet/>
      <dgm:spPr/>
      <dgm:t>
        <a:bodyPr/>
        <a:lstStyle/>
        <a:p>
          <a:endParaRPr lang="en-US"/>
        </a:p>
      </dgm:t>
    </dgm:pt>
    <dgm:pt modelId="{F4B7E922-50E3-4CE9-AE0C-1800B2A62C5F}">
      <dgm:prSet phldrT="[Text]"/>
      <dgm:spPr/>
      <dgm:t>
        <a:bodyPr/>
        <a:lstStyle/>
        <a:p>
          <a:r>
            <a:rPr lang="en-US" dirty="0" err="1" smtClean="0"/>
            <a:t>Phân</a:t>
          </a:r>
          <a:r>
            <a:rPr lang="en-US" dirty="0" smtClean="0"/>
            <a:t> </a:t>
          </a:r>
          <a:r>
            <a:rPr lang="en-US" dirty="0" err="1" smtClean="0"/>
            <a:t>Lớp</a:t>
          </a:r>
          <a:endParaRPr lang="en-US" dirty="0"/>
        </a:p>
      </dgm:t>
    </dgm:pt>
    <dgm:pt modelId="{0BC7FA56-1A09-4F4B-9260-A58000FF8F07}" type="parTrans" cxnId="{0941ECC7-888F-499A-9568-082D0556FF2C}">
      <dgm:prSet/>
      <dgm:spPr/>
      <dgm:t>
        <a:bodyPr/>
        <a:lstStyle/>
        <a:p>
          <a:endParaRPr lang="en-US"/>
        </a:p>
      </dgm:t>
    </dgm:pt>
    <dgm:pt modelId="{4F8FCE9D-33F5-4547-B7E2-8FB725846241}" type="sibTrans" cxnId="{0941ECC7-888F-499A-9568-082D0556FF2C}">
      <dgm:prSet/>
      <dgm:spPr/>
      <dgm:t>
        <a:bodyPr/>
        <a:lstStyle/>
        <a:p>
          <a:endParaRPr lang="en-US"/>
        </a:p>
      </dgm:t>
    </dgm:pt>
    <dgm:pt modelId="{7E6D734D-11FA-4E06-ACE3-C046AC9A7B87}" type="pres">
      <dgm:prSet presAssocID="{2C9F8A3D-FFAE-43E0-9E38-967298A5D4E6}" presName="Name0" presStyleCnt="0">
        <dgm:presLayoutVars>
          <dgm:dir/>
          <dgm:resizeHandles val="exact"/>
        </dgm:presLayoutVars>
      </dgm:prSet>
      <dgm:spPr/>
    </dgm:pt>
    <dgm:pt modelId="{A0CD40D8-793B-4D0A-AD43-52CF739E41DE}" type="pres">
      <dgm:prSet presAssocID="{2C9F8A3D-FFAE-43E0-9E38-967298A5D4E6}" presName="vNodes" presStyleCnt="0"/>
      <dgm:spPr/>
    </dgm:pt>
    <dgm:pt modelId="{51851082-E69A-4919-9612-593A72A103D6}" type="pres">
      <dgm:prSet presAssocID="{524E69C1-5B22-4161-B153-D33C4FC754C3}" presName="node" presStyleLbl="node1" presStyleIdx="0" presStyleCnt="3">
        <dgm:presLayoutVars>
          <dgm:bulletEnabled val="1"/>
        </dgm:presLayoutVars>
      </dgm:prSet>
      <dgm:spPr/>
      <dgm:t>
        <a:bodyPr/>
        <a:lstStyle/>
        <a:p>
          <a:endParaRPr lang="en-US"/>
        </a:p>
      </dgm:t>
    </dgm:pt>
    <dgm:pt modelId="{74DCDB49-5D13-4574-BC3F-0AF2C88734FE}" type="pres">
      <dgm:prSet presAssocID="{C2312F81-972C-4726-8ABD-9DF8B9650A4A}" presName="spacerT" presStyleCnt="0"/>
      <dgm:spPr/>
    </dgm:pt>
    <dgm:pt modelId="{0AFE90F6-6E7A-4297-AB4F-514C5EAC2348}" type="pres">
      <dgm:prSet presAssocID="{C2312F81-972C-4726-8ABD-9DF8B9650A4A}" presName="sibTrans" presStyleLbl="sibTrans2D1" presStyleIdx="0" presStyleCnt="2"/>
      <dgm:spPr/>
      <dgm:t>
        <a:bodyPr/>
        <a:lstStyle/>
        <a:p>
          <a:endParaRPr lang="en-US"/>
        </a:p>
      </dgm:t>
    </dgm:pt>
    <dgm:pt modelId="{ACF8F715-1A4A-4204-BE15-10C733D073FF}" type="pres">
      <dgm:prSet presAssocID="{C2312F81-972C-4726-8ABD-9DF8B9650A4A}" presName="spacerB" presStyleCnt="0"/>
      <dgm:spPr/>
    </dgm:pt>
    <dgm:pt modelId="{1323E49E-EA96-42FD-AFB8-B73DB5B43DAC}" type="pres">
      <dgm:prSet presAssocID="{CC98FD2F-A63A-4651-A479-D93D11D55D18}" presName="node" presStyleLbl="node1" presStyleIdx="1" presStyleCnt="3">
        <dgm:presLayoutVars>
          <dgm:bulletEnabled val="1"/>
        </dgm:presLayoutVars>
      </dgm:prSet>
      <dgm:spPr/>
      <dgm:t>
        <a:bodyPr/>
        <a:lstStyle/>
        <a:p>
          <a:endParaRPr lang="en-US"/>
        </a:p>
      </dgm:t>
    </dgm:pt>
    <dgm:pt modelId="{341DC253-8CBD-447D-8CFF-E15C1847425B}" type="pres">
      <dgm:prSet presAssocID="{2C9F8A3D-FFAE-43E0-9E38-967298A5D4E6}" presName="sibTransLast" presStyleLbl="sibTrans2D1" presStyleIdx="1" presStyleCnt="2"/>
      <dgm:spPr/>
      <dgm:t>
        <a:bodyPr/>
        <a:lstStyle/>
        <a:p>
          <a:endParaRPr lang="en-US"/>
        </a:p>
      </dgm:t>
    </dgm:pt>
    <dgm:pt modelId="{6AFD1442-78A0-49FB-B91E-B84C9E53A7DC}" type="pres">
      <dgm:prSet presAssocID="{2C9F8A3D-FFAE-43E0-9E38-967298A5D4E6}" presName="connectorText" presStyleLbl="sibTrans2D1" presStyleIdx="1" presStyleCnt="2"/>
      <dgm:spPr/>
      <dgm:t>
        <a:bodyPr/>
        <a:lstStyle/>
        <a:p>
          <a:endParaRPr lang="en-US"/>
        </a:p>
      </dgm:t>
    </dgm:pt>
    <dgm:pt modelId="{A9BD8E1B-B678-4F9C-8482-F4A9B7474058}" type="pres">
      <dgm:prSet presAssocID="{2C9F8A3D-FFAE-43E0-9E38-967298A5D4E6}" presName="lastNode" presStyleLbl="node1" presStyleIdx="2" presStyleCnt="3">
        <dgm:presLayoutVars>
          <dgm:bulletEnabled val="1"/>
        </dgm:presLayoutVars>
      </dgm:prSet>
      <dgm:spPr/>
      <dgm:t>
        <a:bodyPr/>
        <a:lstStyle/>
        <a:p>
          <a:endParaRPr lang="en-US"/>
        </a:p>
      </dgm:t>
    </dgm:pt>
  </dgm:ptLst>
  <dgm:cxnLst>
    <dgm:cxn modelId="{674CBF94-A6DB-468B-A33A-0A487BCEFBBE}" type="presOf" srcId="{55C4BC68-A19E-43C4-8197-B466712B2102}" destId="{341DC253-8CBD-447D-8CFF-E15C1847425B}" srcOrd="0" destOrd="0" presId="urn:microsoft.com/office/officeart/2005/8/layout/equation2"/>
    <dgm:cxn modelId="{7EAB404A-723A-49F0-AAB8-F4E538E9C79D}" srcId="{2C9F8A3D-FFAE-43E0-9E38-967298A5D4E6}" destId="{524E69C1-5B22-4161-B153-D33C4FC754C3}" srcOrd="0" destOrd="0" parTransId="{B8084575-F0BF-4FEF-B04A-F83B96CA1710}" sibTransId="{C2312F81-972C-4726-8ABD-9DF8B9650A4A}"/>
    <dgm:cxn modelId="{B6DB486B-8CCC-4CB1-BFC6-10C33007BAB4}" type="presOf" srcId="{2C9F8A3D-FFAE-43E0-9E38-967298A5D4E6}" destId="{7E6D734D-11FA-4E06-ACE3-C046AC9A7B87}" srcOrd="0" destOrd="0" presId="urn:microsoft.com/office/officeart/2005/8/layout/equation2"/>
    <dgm:cxn modelId="{0941ECC7-888F-499A-9568-082D0556FF2C}" srcId="{2C9F8A3D-FFAE-43E0-9E38-967298A5D4E6}" destId="{F4B7E922-50E3-4CE9-AE0C-1800B2A62C5F}" srcOrd="2" destOrd="0" parTransId="{0BC7FA56-1A09-4F4B-9260-A58000FF8F07}" sibTransId="{4F8FCE9D-33F5-4547-B7E2-8FB725846241}"/>
    <dgm:cxn modelId="{ED08CEED-8A51-4310-A7B4-552C62EC1A28}" srcId="{2C9F8A3D-FFAE-43E0-9E38-967298A5D4E6}" destId="{CC98FD2F-A63A-4651-A479-D93D11D55D18}" srcOrd="1" destOrd="0" parTransId="{8A8D5FE1-7778-4A97-BFE2-5BC820017CFE}" sibTransId="{55C4BC68-A19E-43C4-8197-B466712B2102}"/>
    <dgm:cxn modelId="{315CA3F8-FA0E-410B-9230-19D1492DB52D}" type="presOf" srcId="{F4B7E922-50E3-4CE9-AE0C-1800B2A62C5F}" destId="{A9BD8E1B-B678-4F9C-8482-F4A9B7474058}" srcOrd="0" destOrd="0" presId="urn:microsoft.com/office/officeart/2005/8/layout/equation2"/>
    <dgm:cxn modelId="{884D3E57-462B-462A-B410-AB72AA1346CE}" type="presOf" srcId="{524E69C1-5B22-4161-B153-D33C4FC754C3}" destId="{51851082-E69A-4919-9612-593A72A103D6}" srcOrd="0" destOrd="0" presId="urn:microsoft.com/office/officeart/2005/8/layout/equation2"/>
    <dgm:cxn modelId="{15DF6D52-D0E3-4CC1-93ED-F08CCCB831D6}" type="presOf" srcId="{55C4BC68-A19E-43C4-8197-B466712B2102}" destId="{6AFD1442-78A0-49FB-B91E-B84C9E53A7DC}" srcOrd="1" destOrd="0" presId="urn:microsoft.com/office/officeart/2005/8/layout/equation2"/>
    <dgm:cxn modelId="{DFD3C769-76B1-4F88-988E-605F68B03C1B}" type="presOf" srcId="{C2312F81-972C-4726-8ABD-9DF8B9650A4A}" destId="{0AFE90F6-6E7A-4297-AB4F-514C5EAC2348}" srcOrd="0" destOrd="0" presId="urn:microsoft.com/office/officeart/2005/8/layout/equation2"/>
    <dgm:cxn modelId="{B02D4582-3044-448C-AF9C-44F64B11DC6D}" type="presOf" srcId="{CC98FD2F-A63A-4651-A479-D93D11D55D18}" destId="{1323E49E-EA96-42FD-AFB8-B73DB5B43DAC}" srcOrd="0" destOrd="0" presId="urn:microsoft.com/office/officeart/2005/8/layout/equation2"/>
    <dgm:cxn modelId="{18BDAA6B-2F3F-4602-AC93-78A16614ED9C}" type="presParOf" srcId="{7E6D734D-11FA-4E06-ACE3-C046AC9A7B87}" destId="{A0CD40D8-793B-4D0A-AD43-52CF739E41DE}" srcOrd="0" destOrd="0" presId="urn:microsoft.com/office/officeart/2005/8/layout/equation2"/>
    <dgm:cxn modelId="{19BE8DA5-3CC6-4B5B-A494-39B1EF97FA8D}" type="presParOf" srcId="{A0CD40D8-793B-4D0A-AD43-52CF739E41DE}" destId="{51851082-E69A-4919-9612-593A72A103D6}" srcOrd="0" destOrd="0" presId="urn:microsoft.com/office/officeart/2005/8/layout/equation2"/>
    <dgm:cxn modelId="{6DCF102F-DDFB-411B-9A7C-8DA83B4074B9}" type="presParOf" srcId="{A0CD40D8-793B-4D0A-AD43-52CF739E41DE}" destId="{74DCDB49-5D13-4574-BC3F-0AF2C88734FE}" srcOrd="1" destOrd="0" presId="urn:microsoft.com/office/officeart/2005/8/layout/equation2"/>
    <dgm:cxn modelId="{993DEF19-E24F-4542-BFF3-84702F713D1D}" type="presParOf" srcId="{A0CD40D8-793B-4D0A-AD43-52CF739E41DE}" destId="{0AFE90F6-6E7A-4297-AB4F-514C5EAC2348}" srcOrd="2" destOrd="0" presId="urn:microsoft.com/office/officeart/2005/8/layout/equation2"/>
    <dgm:cxn modelId="{8CAC868C-5CA4-4151-B6C9-1D4C92314409}" type="presParOf" srcId="{A0CD40D8-793B-4D0A-AD43-52CF739E41DE}" destId="{ACF8F715-1A4A-4204-BE15-10C733D073FF}" srcOrd="3" destOrd="0" presId="urn:microsoft.com/office/officeart/2005/8/layout/equation2"/>
    <dgm:cxn modelId="{DF23D6FB-7A42-4D9B-95C2-34A8EBF17BE5}" type="presParOf" srcId="{A0CD40D8-793B-4D0A-AD43-52CF739E41DE}" destId="{1323E49E-EA96-42FD-AFB8-B73DB5B43DAC}" srcOrd="4" destOrd="0" presId="urn:microsoft.com/office/officeart/2005/8/layout/equation2"/>
    <dgm:cxn modelId="{1B8F0695-A23B-4E1E-A7F6-1E33A9DE67DE}" type="presParOf" srcId="{7E6D734D-11FA-4E06-ACE3-C046AC9A7B87}" destId="{341DC253-8CBD-447D-8CFF-E15C1847425B}" srcOrd="1" destOrd="0" presId="urn:microsoft.com/office/officeart/2005/8/layout/equation2"/>
    <dgm:cxn modelId="{0BA8F19F-53A0-42C6-A014-05DA6DB000C1}" type="presParOf" srcId="{341DC253-8CBD-447D-8CFF-E15C1847425B}" destId="{6AFD1442-78A0-49FB-B91E-B84C9E53A7DC}" srcOrd="0" destOrd="0" presId="urn:microsoft.com/office/officeart/2005/8/layout/equation2"/>
    <dgm:cxn modelId="{FB3150CE-7F7B-4915-9373-269190CD37F8}" type="presParOf" srcId="{7E6D734D-11FA-4E06-ACE3-C046AC9A7B87}" destId="{A9BD8E1B-B678-4F9C-8482-F4A9B7474058}" srcOrd="2" destOrd="0" presId="urn:microsoft.com/office/officeart/2005/8/layout/equation2"/>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100474C1-A5E0-4856-9C8C-27ED4D640934}" type="presOf" srcId="{86B370D7-358A-4D99-936C-04CF0ECD7284}" destId="{CDDFF75B-875B-4E2C-867B-E087CA16FF57}" srcOrd="0" destOrd="0" presId="urn:microsoft.com/office/officeart/2005/8/layout/vList5"/>
    <dgm:cxn modelId="{DC67B335-1D55-45FA-8E42-42F29EDC7948}" type="presOf" srcId="{A3E2F54C-0BEF-4827-BC53-0F463B6988DA}" destId="{ADB46F18-6B64-4F2F-86CD-D5B5072D6BFD}" srcOrd="0" destOrd="0" presId="urn:microsoft.com/office/officeart/2005/8/layout/vList5"/>
    <dgm:cxn modelId="{D85001DE-F6A2-4F96-9377-D9A86C11C604}" type="presOf" srcId="{038D060F-C2B4-4123-BEEB-2F17EF87A012}" destId="{58A24F63-BEC8-4084-AFEE-F959C2EC1F9E}" srcOrd="0" destOrd="0" presId="urn:microsoft.com/office/officeart/2005/8/layout/vList5"/>
    <dgm:cxn modelId="{812956ED-CE79-4F33-B129-2AAFA6EA7CB7}" type="presOf" srcId="{A603A186-DB26-4987-9364-18ED21743B8F}" destId="{6E5A0C6F-230C-4769-9288-8942CD994F72}" srcOrd="0" destOrd="0" presId="urn:microsoft.com/office/officeart/2005/8/layout/vList5"/>
    <dgm:cxn modelId="{0C2D3E68-6E35-48D4-9343-E24A10936081}" type="presOf" srcId="{6794CB12-B93D-4420-AF53-EF1003536BAC}" destId="{74630BF4-7214-461A-8BA7-C343E6E92940}" srcOrd="0" destOrd="0" presId="urn:microsoft.com/office/officeart/2005/8/layout/vList5"/>
    <dgm:cxn modelId="{272D83D6-B3AE-4805-9335-6FA54FE52520}"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4F5CF4E1-2D4F-4200-984F-CA8D68ED64BA}" type="presOf" srcId="{06CBDF36-DADF-4B10-8AB1-5C1DAB1658A9}" destId="{5BA476F6-5032-47EA-9536-23E169D33411}" srcOrd="0" destOrd="0" presId="urn:microsoft.com/office/officeart/2005/8/layout/vList5"/>
    <dgm:cxn modelId="{E0C52724-71FD-4091-943B-043EEA12ED79}" type="presOf" srcId="{871A0284-C85D-4C2E-B4EA-44DCF0DED682}" destId="{E1ECE55C-AAE3-4308-A495-07569BA17FDF}"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D9BCF42A-132F-467C-88FD-AD7163D65A5A}" type="presOf" srcId="{0F062F28-4C46-4BD8-9822-B88FADCB857B}" destId="{75F772DE-CA7D-42AD-921F-1ECD5DD6CCB7}" srcOrd="0" destOrd="0" presId="urn:microsoft.com/office/officeart/2005/8/layout/vList5"/>
    <dgm:cxn modelId="{26DDA144-154C-4391-A9B8-068DAADB3913}" type="presOf" srcId="{3092696A-2051-4C6C-943E-67C0F74A70A6}" destId="{519D94D8-996D-4C2D-96AC-8D35D97F802A}" srcOrd="0" destOrd="0" presId="urn:microsoft.com/office/officeart/2005/8/layout/vList5"/>
    <dgm:cxn modelId="{2285CB6B-2F03-4D03-AEF3-F7E5650FE442}" srcId="{871A0284-C85D-4C2E-B4EA-44DCF0DED682}" destId="{A3E2F54C-0BEF-4827-BC53-0F463B6988DA}" srcOrd="0" destOrd="0" parTransId="{83F048D8-35E8-485B-B390-5610CCB5BDDA}" sibTransId="{70240B98-A6F4-48E6-9B94-F50890E1A5D4}"/>
    <dgm:cxn modelId="{9742054B-0E94-4D1C-8EB1-39C2507FD974}" type="presOf" srcId="{AC539F0A-BEF4-4770-A368-48C577251ACF}" destId="{869370F9-3AD3-45D3-8D92-7EE44FA1412C}" srcOrd="0" destOrd="0" presId="urn:microsoft.com/office/officeart/2005/8/layout/vList5"/>
    <dgm:cxn modelId="{BD06BD4C-7411-4F14-BEBF-115FA9D1AA35}" type="presParOf" srcId="{74630BF4-7214-461A-8BA7-C343E6E92940}" destId="{0DE3DC76-E822-4790-BC1B-ACA2B9223EC8}" srcOrd="0" destOrd="0" presId="urn:microsoft.com/office/officeart/2005/8/layout/vList5"/>
    <dgm:cxn modelId="{89BC1A90-A2EB-47BE-9638-FCF18F3FD86D}" type="presParOf" srcId="{0DE3DC76-E822-4790-BC1B-ACA2B9223EC8}" destId="{CDDFF75B-875B-4E2C-867B-E087CA16FF57}" srcOrd="0" destOrd="0" presId="urn:microsoft.com/office/officeart/2005/8/layout/vList5"/>
    <dgm:cxn modelId="{90057692-640E-42CA-950C-8C232CF69C71}" type="presParOf" srcId="{0DE3DC76-E822-4790-BC1B-ACA2B9223EC8}" destId="{5BA476F6-5032-47EA-9536-23E169D33411}" srcOrd="1" destOrd="0" presId="urn:microsoft.com/office/officeart/2005/8/layout/vList5"/>
    <dgm:cxn modelId="{D71DA333-BE49-4256-A959-7278D850D63D}" type="presParOf" srcId="{74630BF4-7214-461A-8BA7-C343E6E92940}" destId="{8BF2FA7E-891A-4B09-8FEA-8EF984C6BA30}" srcOrd="1" destOrd="0" presId="urn:microsoft.com/office/officeart/2005/8/layout/vList5"/>
    <dgm:cxn modelId="{7807C694-7C6B-4DEB-9248-274D38DD632B}" type="presParOf" srcId="{74630BF4-7214-461A-8BA7-C343E6E92940}" destId="{B79817E4-3357-46E8-96F5-34A0120D82B8}" srcOrd="2" destOrd="0" presId="urn:microsoft.com/office/officeart/2005/8/layout/vList5"/>
    <dgm:cxn modelId="{CB1B9F77-89F8-491D-8606-1EF8982E0BE1}" type="presParOf" srcId="{B79817E4-3357-46E8-96F5-34A0120D82B8}" destId="{869370F9-3AD3-45D3-8D92-7EE44FA1412C}" srcOrd="0" destOrd="0" presId="urn:microsoft.com/office/officeart/2005/8/layout/vList5"/>
    <dgm:cxn modelId="{A6B1F7E2-7507-4A16-AC5E-F3E42C3EA076}" type="presParOf" srcId="{B79817E4-3357-46E8-96F5-34A0120D82B8}" destId="{4927CC5E-0A6B-443C-96B6-4F22735E4C7F}" srcOrd="1" destOrd="0" presId="urn:microsoft.com/office/officeart/2005/8/layout/vList5"/>
    <dgm:cxn modelId="{19075D4B-F6C2-4950-8B3B-E7757ADB5056}" type="presParOf" srcId="{74630BF4-7214-461A-8BA7-C343E6E92940}" destId="{7ECC3669-0A9E-46B6-85DF-316C13F9B556}" srcOrd="3" destOrd="0" presId="urn:microsoft.com/office/officeart/2005/8/layout/vList5"/>
    <dgm:cxn modelId="{A0C492B2-6EED-4182-95A7-20D6E264D06E}" type="presParOf" srcId="{74630BF4-7214-461A-8BA7-C343E6E92940}" destId="{29B729FC-CE61-4FBF-9048-E5DB7839633D}" srcOrd="4" destOrd="0" presId="urn:microsoft.com/office/officeart/2005/8/layout/vList5"/>
    <dgm:cxn modelId="{219A4468-46A8-417F-A582-C73C694C3555}" type="presParOf" srcId="{29B729FC-CE61-4FBF-9048-E5DB7839633D}" destId="{519D94D8-996D-4C2D-96AC-8D35D97F802A}" srcOrd="0" destOrd="0" presId="urn:microsoft.com/office/officeart/2005/8/layout/vList5"/>
    <dgm:cxn modelId="{6E875761-ADEC-4611-9B91-5E4956D0543E}" type="presParOf" srcId="{29B729FC-CE61-4FBF-9048-E5DB7839633D}" destId="{58A24F63-BEC8-4084-AFEE-F959C2EC1F9E}" srcOrd="1" destOrd="0" presId="urn:microsoft.com/office/officeart/2005/8/layout/vList5"/>
    <dgm:cxn modelId="{A4AE876E-0127-4FE8-A680-560C9FFCEFAA}" type="presParOf" srcId="{74630BF4-7214-461A-8BA7-C343E6E92940}" destId="{2FC1463E-9CD5-4F91-94CF-F4422969BAF6}" srcOrd="5" destOrd="0" presId="urn:microsoft.com/office/officeart/2005/8/layout/vList5"/>
    <dgm:cxn modelId="{46AE6356-6D55-432A-9697-37A5DB4E7612}" type="presParOf" srcId="{74630BF4-7214-461A-8BA7-C343E6E92940}" destId="{F9A8EC6C-DC21-426D-9E15-0C0D69307650}" srcOrd="6" destOrd="0" presId="urn:microsoft.com/office/officeart/2005/8/layout/vList5"/>
    <dgm:cxn modelId="{696375E9-0B8B-4105-9250-149963EFFFE9}" type="presParOf" srcId="{F9A8EC6C-DC21-426D-9E15-0C0D69307650}" destId="{E1ECE55C-AAE3-4308-A495-07569BA17FDF}" srcOrd="0" destOrd="0" presId="urn:microsoft.com/office/officeart/2005/8/layout/vList5"/>
    <dgm:cxn modelId="{A9F8F7C2-E76E-4A63-935D-AA77310E64CD}" type="presParOf" srcId="{F9A8EC6C-DC21-426D-9E15-0C0D69307650}" destId="{ADB46F18-6B64-4F2F-86CD-D5B5072D6BFD}" srcOrd="1" destOrd="0" presId="urn:microsoft.com/office/officeart/2005/8/layout/vList5"/>
    <dgm:cxn modelId="{E54A1896-4B38-4F40-A06C-168A218B6FBD}" type="presParOf" srcId="{74630BF4-7214-461A-8BA7-C343E6E92940}" destId="{95EEEE0F-FA31-4EE5-80AC-6C2924B0335D}" srcOrd="7" destOrd="0" presId="urn:microsoft.com/office/officeart/2005/8/layout/vList5"/>
    <dgm:cxn modelId="{B89FF210-6875-4B70-AB0C-FD5224AFE22B}" type="presParOf" srcId="{74630BF4-7214-461A-8BA7-C343E6E92940}" destId="{24A52956-29B0-4615-B284-D53D4683BE4A}" srcOrd="8" destOrd="0" presId="urn:microsoft.com/office/officeart/2005/8/layout/vList5"/>
    <dgm:cxn modelId="{AD3315AA-B8A8-462C-BD9A-CD6C1D3B638A}" type="presParOf" srcId="{24A52956-29B0-4615-B284-D53D4683BE4A}" destId="{6E5A0C6F-230C-4769-9288-8942CD994F72}" srcOrd="0" destOrd="0" presId="urn:microsoft.com/office/officeart/2005/8/layout/vList5"/>
    <dgm:cxn modelId="{DE72746A-EF89-42EB-B10A-1294DF6031FA}"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A72F9D-E761-45CC-B389-F0E334B3812A}"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US"/>
        </a:p>
      </dgm:t>
    </dgm:pt>
    <dgm:pt modelId="{A2B2B868-85FD-41DF-BA22-6B6C29F18E6C}">
      <dgm:prSet phldrT="[Text]"/>
      <dgm:spPr/>
      <dgm:t>
        <a:bodyPr/>
        <a:lstStyle/>
        <a:p>
          <a:r>
            <a:rPr lang="en-US" dirty="0" smtClean="0"/>
            <a:t>input</a:t>
          </a:r>
          <a:endParaRPr lang="en-US" dirty="0"/>
        </a:p>
      </dgm:t>
    </dgm:pt>
    <dgm:pt modelId="{269CC933-2F95-472E-99B3-E563F53C0C08}" type="parTrans" cxnId="{51E936C2-DD1C-4057-A7C0-199BD6FF8353}">
      <dgm:prSet/>
      <dgm:spPr/>
      <dgm:t>
        <a:bodyPr/>
        <a:lstStyle/>
        <a:p>
          <a:endParaRPr lang="en-US"/>
        </a:p>
      </dgm:t>
    </dgm:pt>
    <dgm:pt modelId="{96539484-ACA5-4766-A2DC-75563FA2D44E}" type="sibTrans" cxnId="{51E936C2-DD1C-4057-A7C0-199BD6FF8353}">
      <dgm:prSet/>
      <dgm:spPr/>
      <dgm:t>
        <a:bodyPr/>
        <a:lstStyle/>
        <a:p>
          <a:endParaRPr lang="en-US"/>
        </a:p>
      </dgm:t>
    </dgm:pt>
    <dgm:pt modelId="{A4E720B9-6C35-4058-8266-1AAAD5161FD9}">
      <dgm:prSet phldrT="[Text]"/>
      <dgm:spPr/>
      <dgm:t>
        <a:bodyPr/>
        <a:lstStyle/>
        <a:p>
          <a:r>
            <a:rPr lang="en-US" dirty="0" err="1" smtClean="0"/>
            <a:t>Tính</a:t>
          </a:r>
          <a:r>
            <a:rPr lang="en-US" dirty="0" smtClean="0"/>
            <a:t> HOG</a:t>
          </a:r>
          <a:endParaRPr lang="en-US" dirty="0"/>
        </a:p>
      </dgm:t>
    </dgm:pt>
    <dgm:pt modelId="{8DFDED45-1D8A-49D7-A63E-1C32FD68B70E}" type="parTrans" cxnId="{C5143888-AC16-41DF-91C4-57F05E95C73E}">
      <dgm:prSet/>
      <dgm:spPr/>
      <dgm:t>
        <a:bodyPr/>
        <a:lstStyle/>
        <a:p>
          <a:endParaRPr lang="en-US"/>
        </a:p>
      </dgm:t>
    </dgm:pt>
    <dgm:pt modelId="{AB54B5B9-7F2B-4AD0-8069-C0BDE37DEFF6}" type="sibTrans" cxnId="{C5143888-AC16-41DF-91C4-57F05E95C73E}">
      <dgm:prSet/>
      <dgm:spPr/>
      <dgm:t>
        <a:bodyPr/>
        <a:lstStyle/>
        <a:p>
          <a:endParaRPr lang="en-US"/>
        </a:p>
      </dgm:t>
    </dgm:pt>
    <dgm:pt modelId="{1822A751-DDE1-4429-A297-AE329F5735BE}">
      <dgm:prSet phldrT="[Text]"/>
      <dgm:spPr/>
      <dgm:t>
        <a:bodyPr/>
        <a:lstStyle/>
        <a:p>
          <a:r>
            <a:rPr lang="en-US" dirty="0" smtClean="0"/>
            <a:t>Linear SVM</a:t>
          </a:r>
          <a:endParaRPr lang="en-US" dirty="0"/>
        </a:p>
      </dgm:t>
    </dgm:pt>
    <dgm:pt modelId="{9B549FB5-2B0A-47A5-85C1-41E100AFE2F7}" type="parTrans" cxnId="{CD114EA5-5048-48E3-AE24-466B4BBD2BBF}">
      <dgm:prSet/>
      <dgm:spPr/>
      <dgm:t>
        <a:bodyPr/>
        <a:lstStyle/>
        <a:p>
          <a:endParaRPr lang="en-US"/>
        </a:p>
      </dgm:t>
    </dgm:pt>
    <dgm:pt modelId="{63CA12EE-D70A-4CC2-AE5F-70A2B47F36C6}" type="sibTrans" cxnId="{CD114EA5-5048-48E3-AE24-466B4BBD2BBF}">
      <dgm:prSet/>
      <dgm:spPr/>
      <dgm:t>
        <a:bodyPr/>
        <a:lstStyle/>
        <a:p>
          <a:endParaRPr lang="en-US"/>
        </a:p>
      </dgm:t>
    </dgm:pt>
    <dgm:pt modelId="{79E75E51-069C-42CE-BA08-464590AB8325}">
      <dgm:prSet phldrT="[Text]"/>
      <dgm:spPr/>
      <dgm:t>
        <a:bodyPr/>
        <a:lstStyle/>
        <a:p>
          <a:r>
            <a:rPr lang="en-US" dirty="0" smtClean="0"/>
            <a:t>Result</a:t>
          </a:r>
          <a:endParaRPr lang="en-US" dirty="0"/>
        </a:p>
      </dgm:t>
    </dgm:pt>
    <dgm:pt modelId="{2D5CE5E4-C5F0-4504-9DAB-116FA8AC5882}" type="parTrans" cxnId="{0BC93EDC-24DB-499A-B796-702DEA1036C7}">
      <dgm:prSet/>
      <dgm:spPr/>
      <dgm:t>
        <a:bodyPr/>
        <a:lstStyle/>
        <a:p>
          <a:endParaRPr lang="en-US"/>
        </a:p>
      </dgm:t>
    </dgm:pt>
    <dgm:pt modelId="{CEF07FBB-0962-4CEE-9107-887E8BA474DE}" type="sibTrans" cxnId="{0BC93EDC-24DB-499A-B796-702DEA1036C7}">
      <dgm:prSet/>
      <dgm:spPr/>
      <dgm:t>
        <a:bodyPr/>
        <a:lstStyle/>
        <a:p>
          <a:endParaRPr lang="en-US"/>
        </a:p>
      </dgm:t>
    </dgm:pt>
    <dgm:pt modelId="{C8B3D177-695F-4B71-A900-1E643C07CF2A}" type="pres">
      <dgm:prSet presAssocID="{37A72F9D-E761-45CC-B389-F0E334B3812A}" presName="diagram" presStyleCnt="0">
        <dgm:presLayoutVars>
          <dgm:dir/>
          <dgm:resizeHandles val="exact"/>
        </dgm:presLayoutVars>
      </dgm:prSet>
      <dgm:spPr/>
      <dgm:t>
        <a:bodyPr/>
        <a:lstStyle/>
        <a:p>
          <a:endParaRPr lang="en-US"/>
        </a:p>
      </dgm:t>
    </dgm:pt>
    <dgm:pt modelId="{22AF3AE4-4E1B-4771-84A7-C96DD1CD72BB}" type="pres">
      <dgm:prSet presAssocID="{A2B2B868-85FD-41DF-BA22-6B6C29F18E6C}" presName="node" presStyleLbl="node1" presStyleIdx="0" presStyleCnt="4">
        <dgm:presLayoutVars>
          <dgm:bulletEnabled val="1"/>
        </dgm:presLayoutVars>
      </dgm:prSet>
      <dgm:spPr/>
      <dgm:t>
        <a:bodyPr/>
        <a:lstStyle/>
        <a:p>
          <a:endParaRPr lang="en-US"/>
        </a:p>
      </dgm:t>
    </dgm:pt>
    <dgm:pt modelId="{528D1EBD-91C0-4538-8FB3-B30DDF196AFC}" type="pres">
      <dgm:prSet presAssocID="{96539484-ACA5-4766-A2DC-75563FA2D44E}" presName="sibTrans" presStyleLbl="sibTrans2D1" presStyleIdx="0" presStyleCnt="3"/>
      <dgm:spPr/>
      <dgm:t>
        <a:bodyPr/>
        <a:lstStyle/>
        <a:p>
          <a:endParaRPr lang="en-US"/>
        </a:p>
      </dgm:t>
    </dgm:pt>
    <dgm:pt modelId="{CE1C5FC4-CA23-4AE9-AB2A-A4B23292C862}" type="pres">
      <dgm:prSet presAssocID="{96539484-ACA5-4766-A2DC-75563FA2D44E}" presName="connectorText" presStyleLbl="sibTrans2D1" presStyleIdx="0" presStyleCnt="3"/>
      <dgm:spPr/>
      <dgm:t>
        <a:bodyPr/>
        <a:lstStyle/>
        <a:p>
          <a:endParaRPr lang="en-US"/>
        </a:p>
      </dgm:t>
    </dgm:pt>
    <dgm:pt modelId="{37207CDA-B19C-401F-B101-737A237BC938}" type="pres">
      <dgm:prSet presAssocID="{A4E720B9-6C35-4058-8266-1AAAD5161FD9}" presName="node" presStyleLbl="node1" presStyleIdx="1" presStyleCnt="4">
        <dgm:presLayoutVars>
          <dgm:bulletEnabled val="1"/>
        </dgm:presLayoutVars>
      </dgm:prSet>
      <dgm:spPr/>
      <dgm:t>
        <a:bodyPr/>
        <a:lstStyle/>
        <a:p>
          <a:endParaRPr lang="en-US"/>
        </a:p>
      </dgm:t>
    </dgm:pt>
    <dgm:pt modelId="{CCCA09FA-A099-4B55-BD9E-38CE34FD697B}" type="pres">
      <dgm:prSet presAssocID="{AB54B5B9-7F2B-4AD0-8069-C0BDE37DEFF6}" presName="sibTrans" presStyleLbl="sibTrans2D1" presStyleIdx="1" presStyleCnt="3"/>
      <dgm:spPr/>
      <dgm:t>
        <a:bodyPr/>
        <a:lstStyle/>
        <a:p>
          <a:endParaRPr lang="en-US"/>
        </a:p>
      </dgm:t>
    </dgm:pt>
    <dgm:pt modelId="{82D964B7-9D91-4CE8-822A-F620F3669DF1}" type="pres">
      <dgm:prSet presAssocID="{AB54B5B9-7F2B-4AD0-8069-C0BDE37DEFF6}" presName="connectorText" presStyleLbl="sibTrans2D1" presStyleIdx="1" presStyleCnt="3"/>
      <dgm:spPr/>
      <dgm:t>
        <a:bodyPr/>
        <a:lstStyle/>
        <a:p>
          <a:endParaRPr lang="en-US"/>
        </a:p>
      </dgm:t>
    </dgm:pt>
    <dgm:pt modelId="{3B79C1A1-3015-43D0-B18C-257E507ECD9C}" type="pres">
      <dgm:prSet presAssocID="{1822A751-DDE1-4429-A297-AE329F5735BE}" presName="node" presStyleLbl="node1" presStyleIdx="2" presStyleCnt="4">
        <dgm:presLayoutVars>
          <dgm:bulletEnabled val="1"/>
        </dgm:presLayoutVars>
      </dgm:prSet>
      <dgm:spPr/>
      <dgm:t>
        <a:bodyPr/>
        <a:lstStyle/>
        <a:p>
          <a:endParaRPr lang="en-US"/>
        </a:p>
      </dgm:t>
    </dgm:pt>
    <dgm:pt modelId="{792F1292-6D16-4FAF-A36B-DBD58D9FA42D}" type="pres">
      <dgm:prSet presAssocID="{63CA12EE-D70A-4CC2-AE5F-70A2B47F36C6}" presName="sibTrans" presStyleLbl="sibTrans2D1" presStyleIdx="2" presStyleCnt="3"/>
      <dgm:spPr/>
      <dgm:t>
        <a:bodyPr/>
        <a:lstStyle/>
        <a:p>
          <a:endParaRPr lang="en-US"/>
        </a:p>
      </dgm:t>
    </dgm:pt>
    <dgm:pt modelId="{3886B318-27B1-4F76-93D7-888CD485BB9C}" type="pres">
      <dgm:prSet presAssocID="{63CA12EE-D70A-4CC2-AE5F-70A2B47F36C6}" presName="connectorText" presStyleLbl="sibTrans2D1" presStyleIdx="2" presStyleCnt="3"/>
      <dgm:spPr/>
      <dgm:t>
        <a:bodyPr/>
        <a:lstStyle/>
        <a:p>
          <a:endParaRPr lang="en-US"/>
        </a:p>
      </dgm:t>
    </dgm:pt>
    <dgm:pt modelId="{F3C761D8-CD8B-43F7-9AF5-7994E433D6FE}" type="pres">
      <dgm:prSet presAssocID="{79E75E51-069C-42CE-BA08-464590AB8325}" presName="node" presStyleLbl="node1" presStyleIdx="3" presStyleCnt="4">
        <dgm:presLayoutVars>
          <dgm:bulletEnabled val="1"/>
        </dgm:presLayoutVars>
      </dgm:prSet>
      <dgm:spPr/>
      <dgm:t>
        <a:bodyPr/>
        <a:lstStyle/>
        <a:p>
          <a:endParaRPr lang="en-US"/>
        </a:p>
      </dgm:t>
    </dgm:pt>
  </dgm:ptLst>
  <dgm:cxnLst>
    <dgm:cxn modelId="{FADB4E0B-8381-47AE-8930-4A987C7EC459}" type="presOf" srcId="{96539484-ACA5-4766-A2DC-75563FA2D44E}" destId="{CE1C5FC4-CA23-4AE9-AB2A-A4B23292C862}" srcOrd="1" destOrd="0" presId="urn:microsoft.com/office/officeart/2005/8/layout/process5"/>
    <dgm:cxn modelId="{0BC93EDC-24DB-499A-B796-702DEA1036C7}" srcId="{37A72F9D-E761-45CC-B389-F0E334B3812A}" destId="{79E75E51-069C-42CE-BA08-464590AB8325}" srcOrd="3" destOrd="0" parTransId="{2D5CE5E4-C5F0-4504-9DAB-116FA8AC5882}" sibTransId="{CEF07FBB-0962-4CEE-9107-887E8BA474DE}"/>
    <dgm:cxn modelId="{B1342558-3025-4E3A-BE90-25B43489A91F}" type="presOf" srcId="{63CA12EE-D70A-4CC2-AE5F-70A2B47F36C6}" destId="{3886B318-27B1-4F76-93D7-888CD485BB9C}" srcOrd="1" destOrd="0" presId="urn:microsoft.com/office/officeart/2005/8/layout/process5"/>
    <dgm:cxn modelId="{180627E5-7976-40F5-822D-58A75748C3B3}" type="presOf" srcId="{A2B2B868-85FD-41DF-BA22-6B6C29F18E6C}" destId="{22AF3AE4-4E1B-4771-84A7-C96DD1CD72BB}" srcOrd="0" destOrd="0" presId="urn:microsoft.com/office/officeart/2005/8/layout/process5"/>
    <dgm:cxn modelId="{C1F41A37-6E02-4283-A0F2-F623744B0548}" type="presOf" srcId="{1822A751-DDE1-4429-A297-AE329F5735BE}" destId="{3B79C1A1-3015-43D0-B18C-257E507ECD9C}" srcOrd="0" destOrd="0" presId="urn:microsoft.com/office/officeart/2005/8/layout/process5"/>
    <dgm:cxn modelId="{D6AF5980-A45E-4E31-A42E-6ADE0C7886FC}" type="presOf" srcId="{AB54B5B9-7F2B-4AD0-8069-C0BDE37DEFF6}" destId="{CCCA09FA-A099-4B55-BD9E-38CE34FD697B}" srcOrd="0" destOrd="0" presId="urn:microsoft.com/office/officeart/2005/8/layout/process5"/>
    <dgm:cxn modelId="{90973F8B-44D9-4DA3-ADE7-931D410BC1E4}" type="presOf" srcId="{AB54B5B9-7F2B-4AD0-8069-C0BDE37DEFF6}" destId="{82D964B7-9D91-4CE8-822A-F620F3669DF1}" srcOrd="1" destOrd="0" presId="urn:microsoft.com/office/officeart/2005/8/layout/process5"/>
    <dgm:cxn modelId="{1900DDBD-B215-4048-9D21-AE46C9C401B8}" type="presOf" srcId="{79E75E51-069C-42CE-BA08-464590AB8325}" destId="{F3C761D8-CD8B-43F7-9AF5-7994E433D6FE}" srcOrd="0" destOrd="0" presId="urn:microsoft.com/office/officeart/2005/8/layout/process5"/>
    <dgm:cxn modelId="{B66C6320-308F-4A4C-86C3-2369B1CFCA2D}" type="presOf" srcId="{37A72F9D-E761-45CC-B389-F0E334B3812A}" destId="{C8B3D177-695F-4B71-A900-1E643C07CF2A}" srcOrd="0" destOrd="0" presId="urn:microsoft.com/office/officeart/2005/8/layout/process5"/>
    <dgm:cxn modelId="{1D3D9D51-35E1-4E45-8F70-613677A36CEF}" type="presOf" srcId="{63CA12EE-D70A-4CC2-AE5F-70A2B47F36C6}" destId="{792F1292-6D16-4FAF-A36B-DBD58D9FA42D}" srcOrd="0" destOrd="0" presId="urn:microsoft.com/office/officeart/2005/8/layout/process5"/>
    <dgm:cxn modelId="{CD114EA5-5048-48E3-AE24-466B4BBD2BBF}" srcId="{37A72F9D-E761-45CC-B389-F0E334B3812A}" destId="{1822A751-DDE1-4429-A297-AE329F5735BE}" srcOrd="2" destOrd="0" parTransId="{9B549FB5-2B0A-47A5-85C1-41E100AFE2F7}" sibTransId="{63CA12EE-D70A-4CC2-AE5F-70A2B47F36C6}"/>
    <dgm:cxn modelId="{C526A429-11F9-47C6-AD9B-A27E399B2920}" type="presOf" srcId="{96539484-ACA5-4766-A2DC-75563FA2D44E}" destId="{528D1EBD-91C0-4538-8FB3-B30DDF196AFC}" srcOrd="0" destOrd="0" presId="urn:microsoft.com/office/officeart/2005/8/layout/process5"/>
    <dgm:cxn modelId="{C5143888-AC16-41DF-91C4-57F05E95C73E}" srcId="{37A72F9D-E761-45CC-B389-F0E334B3812A}" destId="{A4E720B9-6C35-4058-8266-1AAAD5161FD9}" srcOrd="1" destOrd="0" parTransId="{8DFDED45-1D8A-49D7-A63E-1C32FD68B70E}" sibTransId="{AB54B5B9-7F2B-4AD0-8069-C0BDE37DEFF6}"/>
    <dgm:cxn modelId="{51E936C2-DD1C-4057-A7C0-199BD6FF8353}" srcId="{37A72F9D-E761-45CC-B389-F0E334B3812A}" destId="{A2B2B868-85FD-41DF-BA22-6B6C29F18E6C}" srcOrd="0" destOrd="0" parTransId="{269CC933-2F95-472E-99B3-E563F53C0C08}" sibTransId="{96539484-ACA5-4766-A2DC-75563FA2D44E}"/>
    <dgm:cxn modelId="{7F4C8F56-DFEB-45A9-8173-C197EF1081A8}" type="presOf" srcId="{A4E720B9-6C35-4058-8266-1AAAD5161FD9}" destId="{37207CDA-B19C-401F-B101-737A237BC938}" srcOrd="0" destOrd="0" presId="urn:microsoft.com/office/officeart/2005/8/layout/process5"/>
    <dgm:cxn modelId="{24C501CB-3E3C-4DD9-99F1-4873DEBFA9CF}" type="presParOf" srcId="{C8B3D177-695F-4B71-A900-1E643C07CF2A}" destId="{22AF3AE4-4E1B-4771-84A7-C96DD1CD72BB}" srcOrd="0" destOrd="0" presId="urn:microsoft.com/office/officeart/2005/8/layout/process5"/>
    <dgm:cxn modelId="{00DE29CD-0198-4638-B0E3-ED3B9A699B1F}" type="presParOf" srcId="{C8B3D177-695F-4B71-A900-1E643C07CF2A}" destId="{528D1EBD-91C0-4538-8FB3-B30DDF196AFC}" srcOrd="1" destOrd="0" presId="urn:microsoft.com/office/officeart/2005/8/layout/process5"/>
    <dgm:cxn modelId="{BEB769AE-E037-4999-8602-67199FFEACE2}" type="presParOf" srcId="{528D1EBD-91C0-4538-8FB3-B30DDF196AFC}" destId="{CE1C5FC4-CA23-4AE9-AB2A-A4B23292C862}" srcOrd="0" destOrd="0" presId="urn:microsoft.com/office/officeart/2005/8/layout/process5"/>
    <dgm:cxn modelId="{DA8C6BBD-71AB-4377-A257-160438D821FD}" type="presParOf" srcId="{C8B3D177-695F-4B71-A900-1E643C07CF2A}" destId="{37207CDA-B19C-401F-B101-737A237BC938}" srcOrd="2" destOrd="0" presId="urn:microsoft.com/office/officeart/2005/8/layout/process5"/>
    <dgm:cxn modelId="{169167D4-9662-4BB3-99DA-F78EF4F9C941}" type="presParOf" srcId="{C8B3D177-695F-4B71-A900-1E643C07CF2A}" destId="{CCCA09FA-A099-4B55-BD9E-38CE34FD697B}" srcOrd="3" destOrd="0" presId="urn:microsoft.com/office/officeart/2005/8/layout/process5"/>
    <dgm:cxn modelId="{C8EA969E-F01F-43EB-A271-7D5C656FEF77}" type="presParOf" srcId="{CCCA09FA-A099-4B55-BD9E-38CE34FD697B}" destId="{82D964B7-9D91-4CE8-822A-F620F3669DF1}" srcOrd="0" destOrd="0" presId="urn:microsoft.com/office/officeart/2005/8/layout/process5"/>
    <dgm:cxn modelId="{BEEE0975-DDD0-432E-96C3-045F27515B3B}" type="presParOf" srcId="{C8B3D177-695F-4B71-A900-1E643C07CF2A}" destId="{3B79C1A1-3015-43D0-B18C-257E507ECD9C}" srcOrd="4" destOrd="0" presId="urn:microsoft.com/office/officeart/2005/8/layout/process5"/>
    <dgm:cxn modelId="{17904AC5-9316-43AE-B20B-C089FBB28AE7}" type="presParOf" srcId="{C8B3D177-695F-4B71-A900-1E643C07CF2A}" destId="{792F1292-6D16-4FAF-A36B-DBD58D9FA42D}" srcOrd="5" destOrd="0" presId="urn:microsoft.com/office/officeart/2005/8/layout/process5"/>
    <dgm:cxn modelId="{8B1312B3-66D5-447D-8096-528ED530E69A}" type="presParOf" srcId="{792F1292-6D16-4FAF-A36B-DBD58D9FA42D}" destId="{3886B318-27B1-4F76-93D7-888CD485BB9C}" srcOrd="0" destOrd="0" presId="urn:microsoft.com/office/officeart/2005/8/layout/process5"/>
    <dgm:cxn modelId="{22F58362-E853-4D2D-ABBD-72C7237EC318}" type="presParOf" srcId="{C8B3D177-695F-4B71-A900-1E643C07CF2A}" destId="{F3C761D8-CD8B-43F7-9AF5-7994E433D6FE}" srcOrd="6" destOrd="0" presId="urn:microsoft.com/office/officeart/2005/8/layout/process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2FB377D0-F317-40DE-A8B8-01A97B6BA799}" type="presOf" srcId="{06CBDF36-DADF-4B10-8AB1-5C1DAB1658A9}" destId="{5BA476F6-5032-47EA-9536-23E169D33411}" srcOrd="0" destOrd="0" presId="urn:microsoft.com/office/officeart/2005/8/layout/vList5"/>
    <dgm:cxn modelId="{B7DFD1C9-0C69-4BAF-A30F-09B0078254D1}" type="presOf" srcId="{A3E2F54C-0BEF-4827-BC53-0F463B6988DA}" destId="{ADB46F18-6B64-4F2F-86CD-D5B5072D6BFD}"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35368A37-9872-4DB6-8272-895CEC7011FA}" type="presOf" srcId="{AC539F0A-BEF4-4770-A368-48C577251ACF}" destId="{869370F9-3AD3-45D3-8D92-7EE44FA1412C}"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1F5A941E-A1E7-4E68-A7E3-6BB631A9C847}" type="presOf" srcId="{038D060F-C2B4-4123-BEEB-2F17EF87A012}" destId="{58A24F63-BEC8-4084-AFEE-F959C2EC1F9E}"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6CFD5449-678D-4464-8C4E-03D01DDF04CA}" type="presOf" srcId="{6794CB12-B93D-4420-AF53-EF1003536BAC}" destId="{74630BF4-7214-461A-8BA7-C343E6E92940}" srcOrd="0" destOrd="0" presId="urn:microsoft.com/office/officeart/2005/8/layout/vList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A605459B-B2F0-45B1-9AE4-02FA731C13FA}" type="presOf" srcId="{A603A186-DB26-4987-9364-18ED21743B8F}" destId="{6E5A0C6F-230C-4769-9288-8942CD994F72}" srcOrd="0" destOrd="0" presId="urn:microsoft.com/office/officeart/2005/8/layout/vList5"/>
    <dgm:cxn modelId="{720D4FA9-7008-40B5-9AF5-D3F74B51A4E2}" srcId="{86B370D7-358A-4D99-936C-04CF0ECD7284}" destId="{06CBDF36-DADF-4B10-8AB1-5C1DAB1658A9}" srcOrd="0" destOrd="0" parTransId="{1EFC7121-1D21-4837-8AFF-92740062B963}" sibTransId="{7315A38E-E6CF-44CB-AD60-A8910A1D06BD}"/>
    <dgm:cxn modelId="{1607F9D6-A8E2-4095-8862-CBDADEB86D0A}" type="presOf" srcId="{86B370D7-358A-4D99-936C-04CF0ECD7284}" destId="{CDDFF75B-875B-4E2C-867B-E087CA16FF57}"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C059BE8D-DA9D-48D8-992B-FD9D1C9ED8CC}" type="presOf" srcId="{871A0284-C85D-4C2E-B4EA-44DCF0DED682}" destId="{E1ECE55C-AAE3-4308-A495-07569BA17FDF}" srcOrd="0" destOrd="0" presId="urn:microsoft.com/office/officeart/2005/8/layout/vList5"/>
    <dgm:cxn modelId="{0E1DB966-14E7-4A52-85FC-C4B895C5A77E}" type="presOf" srcId="{7381109B-CFAF-455A-9CAF-D639C58B1A4A}" destId="{4927CC5E-0A6B-443C-96B6-4F22735E4C7F}" srcOrd="0" destOrd="0" presId="urn:microsoft.com/office/officeart/2005/8/layout/vList5"/>
    <dgm:cxn modelId="{F2B2C90B-E991-4361-ADF2-9768EE1E5852}" type="presOf" srcId="{3092696A-2051-4C6C-943E-67C0F74A70A6}" destId="{519D94D8-996D-4C2D-96AC-8D35D97F802A}" srcOrd="0" destOrd="0" presId="urn:microsoft.com/office/officeart/2005/8/layout/vList5"/>
    <dgm:cxn modelId="{8BA93593-9721-4689-B5FF-DAB3DC9C261C}" type="presOf" srcId="{0F062F28-4C46-4BD8-9822-B88FADCB857B}" destId="{75F772DE-CA7D-42AD-921F-1ECD5DD6CCB7}" srcOrd="0" destOrd="0" presId="urn:microsoft.com/office/officeart/2005/8/layout/vList5"/>
    <dgm:cxn modelId="{A9BB7200-5FB1-442D-AFE5-35A826FD9EA1}" type="presParOf" srcId="{74630BF4-7214-461A-8BA7-C343E6E92940}" destId="{0DE3DC76-E822-4790-BC1B-ACA2B9223EC8}" srcOrd="0" destOrd="0" presId="urn:microsoft.com/office/officeart/2005/8/layout/vList5"/>
    <dgm:cxn modelId="{DBFE3EDF-72E1-45D4-BDF0-64A1F180360F}" type="presParOf" srcId="{0DE3DC76-E822-4790-BC1B-ACA2B9223EC8}" destId="{CDDFF75B-875B-4E2C-867B-E087CA16FF57}" srcOrd="0" destOrd="0" presId="urn:microsoft.com/office/officeart/2005/8/layout/vList5"/>
    <dgm:cxn modelId="{C7D48439-B4C2-4874-A600-AE39606F58E1}" type="presParOf" srcId="{0DE3DC76-E822-4790-BC1B-ACA2B9223EC8}" destId="{5BA476F6-5032-47EA-9536-23E169D33411}" srcOrd="1" destOrd="0" presId="urn:microsoft.com/office/officeart/2005/8/layout/vList5"/>
    <dgm:cxn modelId="{0ED27FA9-15C1-4A0A-86F3-AF1E53476B0A}" type="presParOf" srcId="{74630BF4-7214-461A-8BA7-C343E6E92940}" destId="{8BF2FA7E-891A-4B09-8FEA-8EF984C6BA30}" srcOrd="1" destOrd="0" presId="urn:microsoft.com/office/officeart/2005/8/layout/vList5"/>
    <dgm:cxn modelId="{F8506210-1259-4B5B-B13D-77437E2EAFDF}" type="presParOf" srcId="{74630BF4-7214-461A-8BA7-C343E6E92940}" destId="{B79817E4-3357-46E8-96F5-34A0120D82B8}" srcOrd="2" destOrd="0" presId="urn:microsoft.com/office/officeart/2005/8/layout/vList5"/>
    <dgm:cxn modelId="{ADA9A1AA-6D38-407F-9318-97F60568314A}" type="presParOf" srcId="{B79817E4-3357-46E8-96F5-34A0120D82B8}" destId="{869370F9-3AD3-45D3-8D92-7EE44FA1412C}" srcOrd="0" destOrd="0" presId="urn:microsoft.com/office/officeart/2005/8/layout/vList5"/>
    <dgm:cxn modelId="{68BBB1AD-CDE9-4498-903B-C05EC7D1D885}" type="presParOf" srcId="{B79817E4-3357-46E8-96F5-34A0120D82B8}" destId="{4927CC5E-0A6B-443C-96B6-4F22735E4C7F}" srcOrd="1" destOrd="0" presId="urn:microsoft.com/office/officeart/2005/8/layout/vList5"/>
    <dgm:cxn modelId="{B52E0317-F526-4765-826D-E89AE63D1447}" type="presParOf" srcId="{74630BF4-7214-461A-8BA7-C343E6E92940}" destId="{7ECC3669-0A9E-46B6-85DF-316C13F9B556}" srcOrd="3" destOrd="0" presId="urn:microsoft.com/office/officeart/2005/8/layout/vList5"/>
    <dgm:cxn modelId="{7E9125F4-72EB-41FB-8E15-0092E47C0C69}" type="presParOf" srcId="{74630BF4-7214-461A-8BA7-C343E6E92940}" destId="{29B729FC-CE61-4FBF-9048-E5DB7839633D}" srcOrd="4" destOrd="0" presId="urn:microsoft.com/office/officeart/2005/8/layout/vList5"/>
    <dgm:cxn modelId="{1943F307-21BC-40D0-944F-707860ACDF26}" type="presParOf" srcId="{29B729FC-CE61-4FBF-9048-E5DB7839633D}" destId="{519D94D8-996D-4C2D-96AC-8D35D97F802A}" srcOrd="0" destOrd="0" presId="urn:microsoft.com/office/officeart/2005/8/layout/vList5"/>
    <dgm:cxn modelId="{1D5FA903-1EDB-4705-9F83-6953B212AE2E}" type="presParOf" srcId="{29B729FC-CE61-4FBF-9048-E5DB7839633D}" destId="{58A24F63-BEC8-4084-AFEE-F959C2EC1F9E}" srcOrd="1" destOrd="0" presId="urn:microsoft.com/office/officeart/2005/8/layout/vList5"/>
    <dgm:cxn modelId="{63DBF207-AE0A-41A1-A657-5B766CB57A71}" type="presParOf" srcId="{74630BF4-7214-461A-8BA7-C343E6E92940}" destId="{2FC1463E-9CD5-4F91-94CF-F4422969BAF6}" srcOrd="5" destOrd="0" presId="urn:microsoft.com/office/officeart/2005/8/layout/vList5"/>
    <dgm:cxn modelId="{E3827AEE-A4A6-4841-9E2C-AAD7F9A5C754}" type="presParOf" srcId="{74630BF4-7214-461A-8BA7-C343E6E92940}" destId="{F9A8EC6C-DC21-426D-9E15-0C0D69307650}" srcOrd="6" destOrd="0" presId="urn:microsoft.com/office/officeart/2005/8/layout/vList5"/>
    <dgm:cxn modelId="{329CA1FD-4F4D-48F7-86D6-3C7072EC3F82}" type="presParOf" srcId="{F9A8EC6C-DC21-426D-9E15-0C0D69307650}" destId="{E1ECE55C-AAE3-4308-A495-07569BA17FDF}" srcOrd="0" destOrd="0" presId="urn:microsoft.com/office/officeart/2005/8/layout/vList5"/>
    <dgm:cxn modelId="{9075D1BB-1F36-4C41-BA01-0E91C2BCC442}" type="presParOf" srcId="{F9A8EC6C-DC21-426D-9E15-0C0D69307650}" destId="{ADB46F18-6B64-4F2F-86CD-D5B5072D6BFD}" srcOrd="1" destOrd="0" presId="urn:microsoft.com/office/officeart/2005/8/layout/vList5"/>
    <dgm:cxn modelId="{9C636509-A8EF-49E6-97B9-F9E72931F3B5}" type="presParOf" srcId="{74630BF4-7214-461A-8BA7-C343E6E92940}" destId="{95EEEE0F-FA31-4EE5-80AC-6C2924B0335D}" srcOrd="7" destOrd="0" presId="urn:microsoft.com/office/officeart/2005/8/layout/vList5"/>
    <dgm:cxn modelId="{35B83BFA-74CB-48D5-85D8-7565C13748AC}" type="presParOf" srcId="{74630BF4-7214-461A-8BA7-C343E6E92940}" destId="{24A52956-29B0-4615-B284-D53D4683BE4A}" srcOrd="8" destOrd="0" presId="urn:microsoft.com/office/officeart/2005/8/layout/vList5"/>
    <dgm:cxn modelId="{AED8B0DB-00D9-4ADC-B419-E48DD8B89ECE}" type="presParOf" srcId="{24A52956-29B0-4615-B284-D53D4683BE4A}" destId="{6E5A0C6F-230C-4769-9288-8942CD994F72}" srcOrd="0" destOrd="0" presId="urn:microsoft.com/office/officeart/2005/8/layout/vList5"/>
    <dgm:cxn modelId="{FAB1769E-FB04-4585-BC1D-0296ED484271}"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794CB12-B93D-4420-AF53-EF1003536BAC}"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86B370D7-358A-4D99-936C-04CF0ECD7284}">
      <dgm:prSet phldrT="[Text]"/>
      <dgm:spPr/>
      <dgm:t>
        <a:bodyPr/>
        <a:lstStyle/>
        <a:p>
          <a:r>
            <a:rPr lang="en-US" dirty="0" smtClean="0"/>
            <a:t>1</a:t>
          </a:r>
          <a:endParaRPr lang="en-US" dirty="0"/>
        </a:p>
      </dgm:t>
    </dgm:pt>
    <dgm:pt modelId="{2D92E61E-F923-49F2-B4B0-20D74BE8EB70}" type="parTrans" cxnId="{0ED5979B-438A-4784-8355-5B0FD06AF022}">
      <dgm:prSet/>
      <dgm:spPr/>
      <dgm:t>
        <a:bodyPr/>
        <a:lstStyle/>
        <a:p>
          <a:endParaRPr lang="en-US"/>
        </a:p>
      </dgm:t>
    </dgm:pt>
    <dgm:pt modelId="{AF65B6BC-2121-4642-9C82-2BA53D2B806A}" type="sibTrans" cxnId="{0ED5979B-438A-4784-8355-5B0FD06AF022}">
      <dgm:prSet/>
      <dgm:spPr/>
      <dgm:t>
        <a:bodyPr/>
        <a:lstStyle/>
        <a:p>
          <a:endParaRPr lang="en-US"/>
        </a:p>
      </dgm:t>
    </dgm:pt>
    <dgm:pt modelId="{06CBDF36-DADF-4B10-8AB1-5C1DAB1658A9}">
      <dgm:prSet phldrT="[Text]"/>
      <dgm:spPr/>
      <dgm:t>
        <a:bodyPr/>
        <a:lstStyle/>
        <a:p>
          <a:r>
            <a:rPr lang="en-US" dirty="0" err="1" smtClean="0"/>
            <a:t>Giới</a:t>
          </a:r>
          <a:r>
            <a:rPr lang="en-US" dirty="0" smtClean="0"/>
            <a:t> </a:t>
          </a:r>
          <a:r>
            <a:rPr lang="en-US" dirty="0" err="1" smtClean="0"/>
            <a:t>thiệu</a:t>
          </a:r>
          <a:endParaRPr lang="en-US" dirty="0"/>
        </a:p>
      </dgm:t>
    </dgm:pt>
    <dgm:pt modelId="{1EFC7121-1D21-4837-8AFF-92740062B963}" type="parTrans" cxnId="{720D4FA9-7008-40B5-9AF5-D3F74B51A4E2}">
      <dgm:prSet/>
      <dgm:spPr/>
      <dgm:t>
        <a:bodyPr/>
        <a:lstStyle/>
        <a:p>
          <a:endParaRPr lang="en-US"/>
        </a:p>
      </dgm:t>
    </dgm:pt>
    <dgm:pt modelId="{7315A38E-E6CF-44CB-AD60-A8910A1D06BD}" type="sibTrans" cxnId="{720D4FA9-7008-40B5-9AF5-D3F74B51A4E2}">
      <dgm:prSet/>
      <dgm:spPr/>
      <dgm:t>
        <a:bodyPr/>
        <a:lstStyle/>
        <a:p>
          <a:endParaRPr lang="en-US"/>
        </a:p>
      </dgm:t>
    </dgm:pt>
    <dgm:pt modelId="{AC539F0A-BEF4-4770-A368-48C577251ACF}">
      <dgm:prSet phldrT="[Text]"/>
      <dgm:spPr/>
      <dgm:t>
        <a:bodyPr/>
        <a:lstStyle/>
        <a:p>
          <a:r>
            <a:rPr lang="en-US" dirty="0" smtClean="0"/>
            <a:t>2</a:t>
          </a:r>
          <a:endParaRPr lang="en-US" dirty="0"/>
        </a:p>
      </dgm:t>
    </dgm:pt>
    <dgm:pt modelId="{79868714-91D5-4147-8EDD-2EABC2296F2B}" type="parTrans" cxnId="{6FC96D86-BBC7-402C-8772-8C10F3853E8B}">
      <dgm:prSet/>
      <dgm:spPr/>
      <dgm:t>
        <a:bodyPr/>
        <a:lstStyle/>
        <a:p>
          <a:endParaRPr lang="en-US"/>
        </a:p>
      </dgm:t>
    </dgm:pt>
    <dgm:pt modelId="{D0AC1EE1-BDA3-4217-9337-14937F97E950}" type="sibTrans" cxnId="{6FC96D86-BBC7-402C-8772-8C10F3853E8B}">
      <dgm:prSet/>
      <dgm:spPr/>
      <dgm:t>
        <a:bodyPr/>
        <a:lstStyle/>
        <a:p>
          <a:endParaRPr lang="en-US"/>
        </a:p>
      </dgm:t>
    </dgm:pt>
    <dgm:pt modelId="{7381109B-CFAF-455A-9CAF-D639C58B1A4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a:p>
      </dgm:t>
    </dgm:pt>
    <dgm:pt modelId="{1FFC0772-4F0E-4E20-85EE-EAB0B8E54225}" type="parTrans" cxnId="{3C2B0470-3729-4036-86E5-7483F7601331}">
      <dgm:prSet/>
      <dgm:spPr/>
      <dgm:t>
        <a:bodyPr/>
        <a:lstStyle/>
        <a:p>
          <a:endParaRPr lang="en-US"/>
        </a:p>
      </dgm:t>
    </dgm:pt>
    <dgm:pt modelId="{3AB794D3-D90D-426C-956C-F5B114BC6AF8}" type="sibTrans" cxnId="{3C2B0470-3729-4036-86E5-7483F7601331}">
      <dgm:prSet/>
      <dgm:spPr/>
      <dgm:t>
        <a:bodyPr/>
        <a:lstStyle/>
        <a:p>
          <a:endParaRPr lang="en-US"/>
        </a:p>
      </dgm:t>
    </dgm:pt>
    <dgm:pt modelId="{3092696A-2051-4C6C-943E-67C0F74A70A6}">
      <dgm:prSet phldrT="[Text]"/>
      <dgm:spPr/>
      <dgm:t>
        <a:bodyPr/>
        <a:lstStyle/>
        <a:p>
          <a:r>
            <a:rPr lang="en-US" dirty="0" smtClean="0"/>
            <a:t>3</a:t>
          </a:r>
          <a:endParaRPr lang="en-US" dirty="0"/>
        </a:p>
      </dgm:t>
    </dgm:pt>
    <dgm:pt modelId="{9572B1A8-4C80-4F45-A152-0702A6704CD1}" type="parTrans" cxnId="{99A04139-07D5-4B10-ABD1-8B2DB0E23035}">
      <dgm:prSet/>
      <dgm:spPr/>
      <dgm:t>
        <a:bodyPr/>
        <a:lstStyle/>
        <a:p>
          <a:endParaRPr lang="en-US"/>
        </a:p>
      </dgm:t>
    </dgm:pt>
    <dgm:pt modelId="{F2A4157D-00E6-4C5F-9630-25BF5DC2FB4B}" type="sibTrans" cxnId="{99A04139-07D5-4B10-ABD1-8B2DB0E23035}">
      <dgm:prSet/>
      <dgm:spPr/>
      <dgm:t>
        <a:bodyPr/>
        <a:lstStyle/>
        <a:p>
          <a:endParaRPr lang="en-US"/>
        </a:p>
      </dgm:t>
    </dgm:pt>
    <dgm:pt modelId="{038D060F-C2B4-4123-BEEB-2F17EF87A012}">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SVM </a:t>
          </a:r>
          <a:r>
            <a:rPr lang="en-US" dirty="0" err="1" smtClean="0"/>
            <a:t>và</a:t>
          </a:r>
          <a:r>
            <a:rPr lang="en-US" dirty="0" smtClean="0"/>
            <a:t> HOG</a:t>
          </a:r>
          <a:endParaRPr lang="en-US" dirty="0"/>
        </a:p>
      </dgm:t>
    </dgm:pt>
    <dgm:pt modelId="{7098CB93-F5B3-47EC-9D42-0A5E654990B9}" type="parTrans" cxnId="{109E1975-115C-4137-8717-3DE96B5BF1E8}">
      <dgm:prSet/>
      <dgm:spPr/>
      <dgm:t>
        <a:bodyPr/>
        <a:lstStyle/>
        <a:p>
          <a:endParaRPr lang="en-US"/>
        </a:p>
      </dgm:t>
    </dgm:pt>
    <dgm:pt modelId="{C947D05D-A1DC-40A5-8EF4-B18464F26D8A}" type="sibTrans" cxnId="{109E1975-115C-4137-8717-3DE96B5BF1E8}">
      <dgm:prSet/>
      <dgm:spPr/>
      <dgm:t>
        <a:bodyPr/>
        <a:lstStyle/>
        <a:p>
          <a:endParaRPr lang="en-US"/>
        </a:p>
      </dgm:t>
    </dgm:pt>
    <dgm:pt modelId="{871A0284-C85D-4C2E-B4EA-44DCF0DED682}">
      <dgm:prSet phldrT="[Text]"/>
      <dgm:spPr/>
      <dgm:t>
        <a:bodyPr/>
        <a:lstStyle/>
        <a:p>
          <a:r>
            <a:rPr lang="en-US" dirty="0" smtClean="0"/>
            <a:t>4</a:t>
          </a:r>
          <a:endParaRPr lang="en-US" dirty="0"/>
        </a:p>
      </dgm:t>
    </dgm:pt>
    <dgm:pt modelId="{BC31A0E8-21AE-47BA-B0BC-59382E472680}" type="parTrans" cxnId="{916D6B5B-C3E7-45DA-8D7C-CDD60924E5F9}">
      <dgm:prSet/>
      <dgm:spPr/>
      <dgm:t>
        <a:bodyPr/>
        <a:lstStyle/>
        <a:p>
          <a:endParaRPr lang="en-US"/>
        </a:p>
      </dgm:t>
    </dgm:pt>
    <dgm:pt modelId="{557D1F84-2C22-4E1F-9955-1E1176BFDA47}" type="sibTrans" cxnId="{916D6B5B-C3E7-45DA-8D7C-CDD60924E5F9}">
      <dgm:prSet/>
      <dgm:spPr/>
      <dgm:t>
        <a:bodyPr/>
        <a:lstStyle/>
        <a:p>
          <a:endParaRPr lang="en-US"/>
        </a:p>
      </dgm:t>
    </dgm:pt>
    <dgm:pt modelId="{A3E2F54C-0BEF-4827-BC53-0F463B6988DA}">
      <dgm:prSet phldrT="[Text]"/>
      <dgm:spPr/>
      <dgm:t>
        <a:bodyPr/>
        <a:lstStyle/>
        <a:p>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 </a:t>
          </a:r>
          <a:r>
            <a:rPr lang="en-US" dirty="0" err="1" smtClean="0"/>
            <a:t>bằng</a:t>
          </a:r>
          <a:r>
            <a:rPr lang="en-US" dirty="0" smtClean="0"/>
            <a:t> Snake</a:t>
          </a:r>
          <a:endParaRPr lang="en-US" dirty="0"/>
        </a:p>
      </dgm:t>
    </dgm:pt>
    <dgm:pt modelId="{83F048D8-35E8-485B-B390-5610CCB5BDDA}" type="parTrans" cxnId="{2285CB6B-2F03-4D03-AEF3-F7E5650FE442}">
      <dgm:prSet/>
      <dgm:spPr/>
      <dgm:t>
        <a:bodyPr/>
        <a:lstStyle/>
        <a:p>
          <a:endParaRPr lang="en-US"/>
        </a:p>
      </dgm:t>
    </dgm:pt>
    <dgm:pt modelId="{70240B98-A6F4-48E6-9B94-F50890E1A5D4}" type="sibTrans" cxnId="{2285CB6B-2F03-4D03-AEF3-F7E5650FE442}">
      <dgm:prSet/>
      <dgm:spPr/>
      <dgm:t>
        <a:bodyPr/>
        <a:lstStyle/>
        <a:p>
          <a:endParaRPr lang="en-US"/>
        </a:p>
      </dgm:t>
    </dgm:pt>
    <dgm:pt modelId="{A603A186-DB26-4987-9364-18ED21743B8F}">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smtClean="0"/>
            <a:t>5</a:t>
          </a:r>
          <a:endParaRPr lang="en-US" dirty="0"/>
        </a:p>
      </dgm:t>
    </dgm:pt>
    <dgm:pt modelId="{BACA3202-E33E-4507-92A6-319B00DCE3E5}" type="parTrans" cxnId="{13081A11-850A-4D78-9ECF-53A2E245665D}">
      <dgm:prSet/>
      <dgm:spPr/>
      <dgm:t>
        <a:bodyPr/>
        <a:lstStyle/>
        <a:p>
          <a:endParaRPr lang="en-US"/>
        </a:p>
      </dgm:t>
    </dgm:pt>
    <dgm:pt modelId="{67AC3660-C0BC-473F-B7F4-78290288C08C}" type="sibTrans" cxnId="{13081A11-850A-4D78-9ECF-53A2E245665D}">
      <dgm:prSet/>
      <dgm:spPr/>
      <dgm:t>
        <a:bodyPr/>
        <a:lstStyle/>
        <a:p>
          <a:endParaRPr lang="en-US"/>
        </a:p>
      </dgm:t>
    </dgm:pt>
    <dgm:pt modelId="{0F062F28-4C46-4BD8-9822-B88FADCB857B}">
      <dgm:prSet phldrT="[Text]">
        <dgm:style>
          <a:lnRef idx="0">
            <a:schemeClr val="accent2"/>
          </a:lnRef>
          <a:fillRef idx="3">
            <a:schemeClr val="accent2"/>
          </a:fillRef>
          <a:effectRef idx="3">
            <a:schemeClr val="accent2"/>
          </a:effectRef>
          <a:fontRef idx="minor">
            <a:schemeClr val="lt1"/>
          </a:fontRef>
        </dgm:style>
      </dgm:prSet>
      <dgm:spPr/>
      <dgm:t>
        <a:bodyPr/>
        <a:lstStyle/>
        <a:p>
          <a:r>
            <a:rPr lang="en-US" dirty="0" err="1" smtClean="0"/>
            <a:t>Tổng</a:t>
          </a:r>
          <a:r>
            <a:rPr lang="en-US" dirty="0" smtClean="0"/>
            <a:t> </a:t>
          </a:r>
          <a:r>
            <a:rPr lang="en-US" dirty="0" err="1" smtClean="0"/>
            <a:t>kết</a:t>
          </a:r>
          <a:endParaRPr lang="en-US" dirty="0"/>
        </a:p>
      </dgm:t>
    </dgm:pt>
    <dgm:pt modelId="{24A9FB1D-E13B-47C2-986E-C0EA10068B41}" type="parTrans" cxnId="{46C76AA2-E80C-467B-B8ED-83143AF798C0}">
      <dgm:prSet/>
      <dgm:spPr/>
      <dgm:t>
        <a:bodyPr/>
        <a:lstStyle/>
        <a:p>
          <a:endParaRPr lang="en-US"/>
        </a:p>
      </dgm:t>
    </dgm:pt>
    <dgm:pt modelId="{6053AA12-7CDE-430E-97BC-65B6326C2CC5}" type="sibTrans" cxnId="{46C76AA2-E80C-467B-B8ED-83143AF798C0}">
      <dgm:prSet/>
      <dgm:spPr/>
      <dgm:t>
        <a:bodyPr/>
        <a:lstStyle/>
        <a:p>
          <a:endParaRPr lang="en-US"/>
        </a:p>
      </dgm:t>
    </dgm:pt>
    <dgm:pt modelId="{74630BF4-7214-461A-8BA7-C343E6E92940}" type="pres">
      <dgm:prSet presAssocID="{6794CB12-B93D-4420-AF53-EF1003536BAC}" presName="Name0" presStyleCnt="0">
        <dgm:presLayoutVars>
          <dgm:dir/>
          <dgm:animLvl val="lvl"/>
          <dgm:resizeHandles val="exact"/>
        </dgm:presLayoutVars>
      </dgm:prSet>
      <dgm:spPr/>
      <dgm:t>
        <a:bodyPr/>
        <a:lstStyle/>
        <a:p>
          <a:endParaRPr lang="en-US"/>
        </a:p>
      </dgm:t>
    </dgm:pt>
    <dgm:pt modelId="{0DE3DC76-E822-4790-BC1B-ACA2B9223EC8}" type="pres">
      <dgm:prSet presAssocID="{86B370D7-358A-4D99-936C-04CF0ECD7284}" presName="linNode" presStyleCnt="0"/>
      <dgm:spPr/>
    </dgm:pt>
    <dgm:pt modelId="{CDDFF75B-875B-4E2C-867B-E087CA16FF57}" type="pres">
      <dgm:prSet presAssocID="{86B370D7-358A-4D99-936C-04CF0ECD7284}" presName="parentText" presStyleLbl="node1" presStyleIdx="0" presStyleCnt="5" custScaleX="28601">
        <dgm:presLayoutVars>
          <dgm:chMax val="1"/>
          <dgm:bulletEnabled val="1"/>
        </dgm:presLayoutVars>
      </dgm:prSet>
      <dgm:spPr>
        <a:prstGeom prst="ellipse">
          <a:avLst/>
        </a:prstGeom>
      </dgm:spPr>
      <dgm:t>
        <a:bodyPr/>
        <a:lstStyle/>
        <a:p>
          <a:endParaRPr lang="en-US"/>
        </a:p>
      </dgm:t>
    </dgm:pt>
    <dgm:pt modelId="{5BA476F6-5032-47EA-9536-23E169D33411}" type="pres">
      <dgm:prSet presAssocID="{86B370D7-358A-4D99-936C-04CF0ECD7284}" presName="descendantText" presStyleLbl="alignAccFollowNode1" presStyleIdx="0" presStyleCnt="5">
        <dgm:presLayoutVars>
          <dgm:bulletEnabled val="1"/>
        </dgm:presLayoutVars>
      </dgm:prSet>
      <dgm:spPr/>
      <dgm:t>
        <a:bodyPr/>
        <a:lstStyle/>
        <a:p>
          <a:endParaRPr lang="en-US"/>
        </a:p>
      </dgm:t>
    </dgm:pt>
    <dgm:pt modelId="{8BF2FA7E-891A-4B09-8FEA-8EF984C6BA30}" type="pres">
      <dgm:prSet presAssocID="{AF65B6BC-2121-4642-9C82-2BA53D2B806A}" presName="sp" presStyleCnt="0"/>
      <dgm:spPr/>
    </dgm:pt>
    <dgm:pt modelId="{B79817E4-3357-46E8-96F5-34A0120D82B8}" type="pres">
      <dgm:prSet presAssocID="{AC539F0A-BEF4-4770-A368-48C577251ACF}" presName="linNode" presStyleCnt="0"/>
      <dgm:spPr/>
    </dgm:pt>
    <dgm:pt modelId="{869370F9-3AD3-45D3-8D92-7EE44FA1412C}" type="pres">
      <dgm:prSet presAssocID="{AC539F0A-BEF4-4770-A368-48C577251ACF}" presName="parentText" presStyleLbl="node1" presStyleIdx="1" presStyleCnt="5" custScaleX="28601">
        <dgm:presLayoutVars>
          <dgm:chMax val="1"/>
          <dgm:bulletEnabled val="1"/>
        </dgm:presLayoutVars>
      </dgm:prSet>
      <dgm:spPr>
        <a:prstGeom prst="ellipse">
          <a:avLst/>
        </a:prstGeom>
      </dgm:spPr>
      <dgm:t>
        <a:bodyPr/>
        <a:lstStyle/>
        <a:p>
          <a:endParaRPr lang="en-US"/>
        </a:p>
      </dgm:t>
    </dgm:pt>
    <dgm:pt modelId="{4927CC5E-0A6B-443C-96B6-4F22735E4C7F}" type="pres">
      <dgm:prSet presAssocID="{AC539F0A-BEF4-4770-A368-48C577251ACF}" presName="descendantText" presStyleLbl="alignAccFollowNode1" presStyleIdx="1" presStyleCnt="5">
        <dgm:presLayoutVars>
          <dgm:bulletEnabled val="1"/>
        </dgm:presLayoutVars>
      </dgm:prSet>
      <dgm:spPr/>
      <dgm:t>
        <a:bodyPr/>
        <a:lstStyle/>
        <a:p>
          <a:endParaRPr lang="en-US"/>
        </a:p>
      </dgm:t>
    </dgm:pt>
    <dgm:pt modelId="{7ECC3669-0A9E-46B6-85DF-316C13F9B556}" type="pres">
      <dgm:prSet presAssocID="{D0AC1EE1-BDA3-4217-9337-14937F97E950}" presName="sp" presStyleCnt="0"/>
      <dgm:spPr/>
    </dgm:pt>
    <dgm:pt modelId="{29B729FC-CE61-4FBF-9048-E5DB7839633D}" type="pres">
      <dgm:prSet presAssocID="{3092696A-2051-4C6C-943E-67C0F74A70A6}" presName="linNode" presStyleCnt="0"/>
      <dgm:spPr/>
    </dgm:pt>
    <dgm:pt modelId="{519D94D8-996D-4C2D-96AC-8D35D97F802A}" type="pres">
      <dgm:prSet presAssocID="{3092696A-2051-4C6C-943E-67C0F74A70A6}" presName="parentText" presStyleLbl="node1" presStyleIdx="2" presStyleCnt="5" custScaleX="28601">
        <dgm:presLayoutVars>
          <dgm:chMax val="1"/>
          <dgm:bulletEnabled val="1"/>
        </dgm:presLayoutVars>
      </dgm:prSet>
      <dgm:spPr>
        <a:prstGeom prst="ellipse">
          <a:avLst/>
        </a:prstGeom>
      </dgm:spPr>
      <dgm:t>
        <a:bodyPr/>
        <a:lstStyle/>
        <a:p>
          <a:endParaRPr lang="en-US"/>
        </a:p>
      </dgm:t>
    </dgm:pt>
    <dgm:pt modelId="{58A24F63-BEC8-4084-AFEE-F959C2EC1F9E}" type="pres">
      <dgm:prSet presAssocID="{3092696A-2051-4C6C-943E-67C0F74A70A6}" presName="descendantText" presStyleLbl="alignAccFollowNode1" presStyleIdx="2" presStyleCnt="5">
        <dgm:presLayoutVars>
          <dgm:bulletEnabled val="1"/>
        </dgm:presLayoutVars>
      </dgm:prSet>
      <dgm:spPr/>
      <dgm:t>
        <a:bodyPr/>
        <a:lstStyle/>
        <a:p>
          <a:endParaRPr lang="en-US"/>
        </a:p>
      </dgm:t>
    </dgm:pt>
    <dgm:pt modelId="{2FC1463E-9CD5-4F91-94CF-F4422969BAF6}" type="pres">
      <dgm:prSet presAssocID="{F2A4157D-00E6-4C5F-9630-25BF5DC2FB4B}" presName="sp" presStyleCnt="0"/>
      <dgm:spPr/>
    </dgm:pt>
    <dgm:pt modelId="{F9A8EC6C-DC21-426D-9E15-0C0D69307650}" type="pres">
      <dgm:prSet presAssocID="{871A0284-C85D-4C2E-B4EA-44DCF0DED682}" presName="linNode" presStyleCnt="0"/>
      <dgm:spPr/>
    </dgm:pt>
    <dgm:pt modelId="{E1ECE55C-AAE3-4308-A495-07569BA17FDF}" type="pres">
      <dgm:prSet presAssocID="{871A0284-C85D-4C2E-B4EA-44DCF0DED682}" presName="parentText" presStyleLbl="node1" presStyleIdx="3" presStyleCnt="5" custScaleX="28601">
        <dgm:presLayoutVars>
          <dgm:chMax val="1"/>
          <dgm:bulletEnabled val="1"/>
        </dgm:presLayoutVars>
      </dgm:prSet>
      <dgm:spPr>
        <a:prstGeom prst="ellipse">
          <a:avLst/>
        </a:prstGeom>
      </dgm:spPr>
      <dgm:t>
        <a:bodyPr/>
        <a:lstStyle/>
        <a:p>
          <a:endParaRPr lang="en-US"/>
        </a:p>
      </dgm:t>
    </dgm:pt>
    <dgm:pt modelId="{ADB46F18-6B64-4F2F-86CD-D5B5072D6BFD}" type="pres">
      <dgm:prSet presAssocID="{871A0284-C85D-4C2E-B4EA-44DCF0DED682}" presName="descendantText" presStyleLbl="alignAccFollowNode1" presStyleIdx="3" presStyleCnt="5">
        <dgm:presLayoutVars>
          <dgm:bulletEnabled val="1"/>
        </dgm:presLayoutVars>
      </dgm:prSet>
      <dgm:spPr/>
      <dgm:t>
        <a:bodyPr/>
        <a:lstStyle/>
        <a:p>
          <a:endParaRPr lang="en-US"/>
        </a:p>
      </dgm:t>
    </dgm:pt>
    <dgm:pt modelId="{95EEEE0F-FA31-4EE5-80AC-6C2924B0335D}" type="pres">
      <dgm:prSet presAssocID="{557D1F84-2C22-4E1F-9955-1E1176BFDA47}" presName="sp" presStyleCnt="0"/>
      <dgm:spPr/>
    </dgm:pt>
    <dgm:pt modelId="{24A52956-29B0-4615-B284-D53D4683BE4A}" type="pres">
      <dgm:prSet presAssocID="{A603A186-DB26-4987-9364-18ED21743B8F}" presName="linNode" presStyleCnt="0"/>
      <dgm:spPr/>
    </dgm:pt>
    <dgm:pt modelId="{6E5A0C6F-230C-4769-9288-8942CD994F72}" type="pres">
      <dgm:prSet presAssocID="{A603A186-DB26-4987-9364-18ED21743B8F}" presName="parentText" presStyleLbl="node1" presStyleIdx="4" presStyleCnt="5" custScaleX="28601">
        <dgm:presLayoutVars>
          <dgm:chMax val="1"/>
          <dgm:bulletEnabled val="1"/>
        </dgm:presLayoutVars>
      </dgm:prSet>
      <dgm:spPr>
        <a:prstGeom prst="ellipse">
          <a:avLst/>
        </a:prstGeom>
      </dgm:spPr>
      <dgm:t>
        <a:bodyPr/>
        <a:lstStyle/>
        <a:p>
          <a:endParaRPr lang="en-US"/>
        </a:p>
      </dgm:t>
    </dgm:pt>
    <dgm:pt modelId="{75F772DE-CA7D-42AD-921F-1ECD5DD6CCB7}" type="pres">
      <dgm:prSet presAssocID="{A603A186-DB26-4987-9364-18ED21743B8F}" presName="descendantText" presStyleLbl="alignAccFollowNode1" presStyleIdx="4" presStyleCnt="5">
        <dgm:presLayoutVars>
          <dgm:bulletEnabled val="1"/>
        </dgm:presLayoutVars>
      </dgm:prSet>
      <dgm:spPr/>
      <dgm:t>
        <a:bodyPr/>
        <a:lstStyle/>
        <a:p>
          <a:endParaRPr lang="en-US"/>
        </a:p>
      </dgm:t>
    </dgm:pt>
  </dgm:ptLst>
  <dgm:cxnLst>
    <dgm:cxn modelId="{3C2B0470-3729-4036-86E5-7483F7601331}" srcId="{AC539F0A-BEF4-4770-A368-48C577251ACF}" destId="{7381109B-CFAF-455A-9CAF-D639C58B1A4A}" srcOrd="0" destOrd="0" parTransId="{1FFC0772-4F0E-4E20-85EE-EAB0B8E54225}" sibTransId="{3AB794D3-D90D-426C-956C-F5B114BC6AF8}"/>
    <dgm:cxn modelId="{909A1581-AEEC-423B-8C23-6D836BADA23C}" type="presOf" srcId="{0F062F28-4C46-4BD8-9822-B88FADCB857B}" destId="{75F772DE-CA7D-42AD-921F-1ECD5DD6CCB7}" srcOrd="0" destOrd="0" presId="urn:microsoft.com/office/officeart/2005/8/layout/vList5"/>
    <dgm:cxn modelId="{02217A81-ABD9-4514-93E9-D64244989418}" type="presOf" srcId="{7381109B-CFAF-455A-9CAF-D639C58B1A4A}" destId="{4927CC5E-0A6B-443C-96B6-4F22735E4C7F}" srcOrd="0" destOrd="0" presId="urn:microsoft.com/office/officeart/2005/8/layout/vList5"/>
    <dgm:cxn modelId="{99A04139-07D5-4B10-ABD1-8B2DB0E23035}" srcId="{6794CB12-B93D-4420-AF53-EF1003536BAC}" destId="{3092696A-2051-4C6C-943E-67C0F74A70A6}" srcOrd="2" destOrd="0" parTransId="{9572B1A8-4C80-4F45-A152-0702A6704CD1}" sibTransId="{F2A4157D-00E6-4C5F-9630-25BF5DC2FB4B}"/>
    <dgm:cxn modelId="{CED22118-BE0E-47ED-B546-78891C80F116}" type="presOf" srcId="{AC539F0A-BEF4-4770-A368-48C577251ACF}" destId="{869370F9-3AD3-45D3-8D92-7EE44FA1412C}" srcOrd="0" destOrd="0" presId="urn:microsoft.com/office/officeart/2005/8/layout/vList5"/>
    <dgm:cxn modelId="{F5298322-1AEF-4E21-8EA3-6D462C2305C6}" type="presOf" srcId="{A603A186-DB26-4987-9364-18ED21743B8F}" destId="{6E5A0C6F-230C-4769-9288-8942CD994F72}" srcOrd="0" destOrd="0" presId="urn:microsoft.com/office/officeart/2005/8/layout/vList5"/>
    <dgm:cxn modelId="{6FC96D86-BBC7-402C-8772-8C10F3853E8B}" srcId="{6794CB12-B93D-4420-AF53-EF1003536BAC}" destId="{AC539F0A-BEF4-4770-A368-48C577251ACF}" srcOrd="1" destOrd="0" parTransId="{79868714-91D5-4147-8EDD-2EABC2296F2B}" sibTransId="{D0AC1EE1-BDA3-4217-9337-14937F97E950}"/>
    <dgm:cxn modelId="{A94CFEFD-091C-4240-A46F-5E7457C8210B}" type="presOf" srcId="{06CBDF36-DADF-4B10-8AB1-5C1DAB1658A9}" destId="{5BA476F6-5032-47EA-9536-23E169D33411}" srcOrd="0" destOrd="0" presId="urn:microsoft.com/office/officeart/2005/8/layout/vList5"/>
    <dgm:cxn modelId="{F12D6648-2AF3-4437-87D7-7D1453F9D3C8}" type="presOf" srcId="{86B370D7-358A-4D99-936C-04CF0ECD7284}" destId="{CDDFF75B-875B-4E2C-867B-E087CA16FF57}" srcOrd="0" destOrd="0" presId="urn:microsoft.com/office/officeart/2005/8/layout/vList5"/>
    <dgm:cxn modelId="{46C76AA2-E80C-467B-B8ED-83143AF798C0}" srcId="{A603A186-DB26-4987-9364-18ED21743B8F}" destId="{0F062F28-4C46-4BD8-9822-B88FADCB857B}" srcOrd="0" destOrd="0" parTransId="{24A9FB1D-E13B-47C2-986E-C0EA10068B41}" sibTransId="{6053AA12-7CDE-430E-97BC-65B6326C2CC5}"/>
    <dgm:cxn modelId="{109E1975-115C-4137-8717-3DE96B5BF1E8}" srcId="{3092696A-2051-4C6C-943E-67C0F74A70A6}" destId="{038D060F-C2B4-4123-BEEB-2F17EF87A012}" srcOrd="0" destOrd="0" parTransId="{7098CB93-F5B3-47EC-9D42-0A5E654990B9}" sibTransId="{C947D05D-A1DC-40A5-8EF4-B18464F26D8A}"/>
    <dgm:cxn modelId="{0ED5979B-438A-4784-8355-5B0FD06AF022}" srcId="{6794CB12-B93D-4420-AF53-EF1003536BAC}" destId="{86B370D7-358A-4D99-936C-04CF0ECD7284}" srcOrd="0" destOrd="0" parTransId="{2D92E61E-F923-49F2-B4B0-20D74BE8EB70}" sibTransId="{AF65B6BC-2121-4642-9C82-2BA53D2B806A}"/>
    <dgm:cxn modelId="{720D4FA9-7008-40B5-9AF5-D3F74B51A4E2}" srcId="{86B370D7-358A-4D99-936C-04CF0ECD7284}" destId="{06CBDF36-DADF-4B10-8AB1-5C1DAB1658A9}" srcOrd="0" destOrd="0" parTransId="{1EFC7121-1D21-4837-8AFF-92740062B963}" sibTransId="{7315A38E-E6CF-44CB-AD60-A8910A1D06BD}"/>
    <dgm:cxn modelId="{F886300C-997B-46F3-B562-BF7DE4140597}" type="presOf" srcId="{6794CB12-B93D-4420-AF53-EF1003536BAC}" destId="{74630BF4-7214-461A-8BA7-C343E6E92940}" srcOrd="0" destOrd="0" presId="urn:microsoft.com/office/officeart/2005/8/layout/vList5"/>
    <dgm:cxn modelId="{287248DE-CF24-46F0-8AE4-1E6AB0D3CC96}" type="presOf" srcId="{A3E2F54C-0BEF-4827-BC53-0F463B6988DA}" destId="{ADB46F18-6B64-4F2F-86CD-D5B5072D6BFD}" srcOrd="0" destOrd="0" presId="urn:microsoft.com/office/officeart/2005/8/layout/vList5"/>
    <dgm:cxn modelId="{E236BA39-F4CA-4842-A14E-F81273EFFEAD}" type="presOf" srcId="{871A0284-C85D-4C2E-B4EA-44DCF0DED682}" destId="{E1ECE55C-AAE3-4308-A495-07569BA17FDF}" srcOrd="0" destOrd="0" presId="urn:microsoft.com/office/officeart/2005/8/layout/vList5"/>
    <dgm:cxn modelId="{F8DF273D-66E7-4A1A-ADCF-5A0592BE9080}" type="presOf" srcId="{038D060F-C2B4-4123-BEEB-2F17EF87A012}" destId="{58A24F63-BEC8-4084-AFEE-F959C2EC1F9E}" srcOrd="0" destOrd="0" presId="urn:microsoft.com/office/officeart/2005/8/layout/vList5"/>
    <dgm:cxn modelId="{13081A11-850A-4D78-9ECF-53A2E245665D}" srcId="{6794CB12-B93D-4420-AF53-EF1003536BAC}" destId="{A603A186-DB26-4987-9364-18ED21743B8F}" srcOrd="4" destOrd="0" parTransId="{BACA3202-E33E-4507-92A6-319B00DCE3E5}" sibTransId="{67AC3660-C0BC-473F-B7F4-78290288C08C}"/>
    <dgm:cxn modelId="{916D6B5B-C3E7-45DA-8D7C-CDD60924E5F9}" srcId="{6794CB12-B93D-4420-AF53-EF1003536BAC}" destId="{871A0284-C85D-4C2E-B4EA-44DCF0DED682}" srcOrd="3" destOrd="0" parTransId="{BC31A0E8-21AE-47BA-B0BC-59382E472680}" sibTransId="{557D1F84-2C22-4E1F-9955-1E1176BFDA47}"/>
    <dgm:cxn modelId="{2285CB6B-2F03-4D03-AEF3-F7E5650FE442}" srcId="{871A0284-C85D-4C2E-B4EA-44DCF0DED682}" destId="{A3E2F54C-0BEF-4827-BC53-0F463B6988DA}" srcOrd="0" destOrd="0" parTransId="{83F048D8-35E8-485B-B390-5610CCB5BDDA}" sibTransId="{70240B98-A6F4-48E6-9B94-F50890E1A5D4}"/>
    <dgm:cxn modelId="{E7D83A99-1A53-4F31-8F60-78ADEA47D08A}" type="presOf" srcId="{3092696A-2051-4C6C-943E-67C0F74A70A6}" destId="{519D94D8-996D-4C2D-96AC-8D35D97F802A}" srcOrd="0" destOrd="0" presId="urn:microsoft.com/office/officeart/2005/8/layout/vList5"/>
    <dgm:cxn modelId="{5F8C9FC8-34C7-4BD0-BFA5-2183E96F2B52}" type="presParOf" srcId="{74630BF4-7214-461A-8BA7-C343E6E92940}" destId="{0DE3DC76-E822-4790-BC1B-ACA2B9223EC8}" srcOrd="0" destOrd="0" presId="urn:microsoft.com/office/officeart/2005/8/layout/vList5"/>
    <dgm:cxn modelId="{E9141B6B-FDCA-4CFD-BB98-D890680FFF41}" type="presParOf" srcId="{0DE3DC76-E822-4790-BC1B-ACA2B9223EC8}" destId="{CDDFF75B-875B-4E2C-867B-E087CA16FF57}" srcOrd="0" destOrd="0" presId="urn:microsoft.com/office/officeart/2005/8/layout/vList5"/>
    <dgm:cxn modelId="{AD753AAA-7B39-401A-9197-0B0418E53BA7}" type="presParOf" srcId="{0DE3DC76-E822-4790-BC1B-ACA2B9223EC8}" destId="{5BA476F6-5032-47EA-9536-23E169D33411}" srcOrd="1" destOrd="0" presId="urn:microsoft.com/office/officeart/2005/8/layout/vList5"/>
    <dgm:cxn modelId="{5376122B-7A5F-4BF8-893F-78508FB87154}" type="presParOf" srcId="{74630BF4-7214-461A-8BA7-C343E6E92940}" destId="{8BF2FA7E-891A-4B09-8FEA-8EF984C6BA30}" srcOrd="1" destOrd="0" presId="urn:microsoft.com/office/officeart/2005/8/layout/vList5"/>
    <dgm:cxn modelId="{01857256-B2B1-41A4-A323-4F46D87043C3}" type="presParOf" srcId="{74630BF4-7214-461A-8BA7-C343E6E92940}" destId="{B79817E4-3357-46E8-96F5-34A0120D82B8}" srcOrd="2" destOrd="0" presId="urn:microsoft.com/office/officeart/2005/8/layout/vList5"/>
    <dgm:cxn modelId="{DAE22845-D7BF-429B-B9B5-B77B994F5F21}" type="presParOf" srcId="{B79817E4-3357-46E8-96F5-34A0120D82B8}" destId="{869370F9-3AD3-45D3-8D92-7EE44FA1412C}" srcOrd="0" destOrd="0" presId="urn:microsoft.com/office/officeart/2005/8/layout/vList5"/>
    <dgm:cxn modelId="{55AD5962-4E99-4CBA-9D5C-8630419AE664}" type="presParOf" srcId="{B79817E4-3357-46E8-96F5-34A0120D82B8}" destId="{4927CC5E-0A6B-443C-96B6-4F22735E4C7F}" srcOrd="1" destOrd="0" presId="urn:microsoft.com/office/officeart/2005/8/layout/vList5"/>
    <dgm:cxn modelId="{65A52386-86D7-462D-A5E4-826D57CA13E0}" type="presParOf" srcId="{74630BF4-7214-461A-8BA7-C343E6E92940}" destId="{7ECC3669-0A9E-46B6-85DF-316C13F9B556}" srcOrd="3" destOrd="0" presId="urn:microsoft.com/office/officeart/2005/8/layout/vList5"/>
    <dgm:cxn modelId="{24643359-9EF4-4237-BB5A-F127328158EA}" type="presParOf" srcId="{74630BF4-7214-461A-8BA7-C343E6E92940}" destId="{29B729FC-CE61-4FBF-9048-E5DB7839633D}" srcOrd="4" destOrd="0" presId="urn:microsoft.com/office/officeart/2005/8/layout/vList5"/>
    <dgm:cxn modelId="{7A489F9F-1F36-425C-BFB6-5152A7A42E81}" type="presParOf" srcId="{29B729FC-CE61-4FBF-9048-E5DB7839633D}" destId="{519D94D8-996D-4C2D-96AC-8D35D97F802A}" srcOrd="0" destOrd="0" presId="urn:microsoft.com/office/officeart/2005/8/layout/vList5"/>
    <dgm:cxn modelId="{7AB65040-A7CC-407B-99B8-4AEFB966C54D}" type="presParOf" srcId="{29B729FC-CE61-4FBF-9048-E5DB7839633D}" destId="{58A24F63-BEC8-4084-AFEE-F959C2EC1F9E}" srcOrd="1" destOrd="0" presId="urn:microsoft.com/office/officeart/2005/8/layout/vList5"/>
    <dgm:cxn modelId="{5644A525-A343-4A73-9859-FC9C951C5F3B}" type="presParOf" srcId="{74630BF4-7214-461A-8BA7-C343E6E92940}" destId="{2FC1463E-9CD5-4F91-94CF-F4422969BAF6}" srcOrd="5" destOrd="0" presId="urn:microsoft.com/office/officeart/2005/8/layout/vList5"/>
    <dgm:cxn modelId="{FA1519DB-33A5-4271-A8B0-373EC579E036}" type="presParOf" srcId="{74630BF4-7214-461A-8BA7-C343E6E92940}" destId="{F9A8EC6C-DC21-426D-9E15-0C0D69307650}" srcOrd="6" destOrd="0" presId="urn:microsoft.com/office/officeart/2005/8/layout/vList5"/>
    <dgm:cxn modelId="{1FF31383-9AD5-4C3E-AAE9-792785D157AF}" type="presParOf" srcId="{F9A8EC6C-DC21-426D-9E15-0C0D69307650}" destId="{E1ECE55C-AAE3-4308-A495-07569BA17FDF}" srcOrd="0" destOrd="0" presId="urn:microsoft.com/office/officeart/2005/8/layout/vList5"/>
    <dgm:cxn modelId="{629FA40D-DE91-4968-A336-4E6B0072BFD9}" type="presParOf" srcId="{F9A8EC6C-DC21-426D-9E15-0C0D69307650}" destId="{ADB46F18-6B64-4F2F-86CD-D5B5072D6BFD}" srcOrd="1" destOrd="0" presId="urn:microsoft.com/office/officeart/2005/8/layout/vList5"/>
    <dgm:cxn modelId="{E9EC80EC-E2B9-4B11-9A5D-035F9BBC6254}" type="presParOf" srcId="{74630BF4-7214-461A-8BA7-C343E6E92940}" destId="{95EEEE0F-FA31-4EE5-80AC-6C2924B0335D}" srcOrd="7" destOrd="0" presId="urn:microsoft.com/office/officeart/2005/8/layout/vList5"/>
    <dgm:cxn modelId="{0E31F42D-ACE3-4266-A34E-011DCBCEC869}" type="presParOf" srcId="{74630BF4-7214-461A-8BA7-C343E6E92940}" destId="{24A52956-29B0-4615-B284-D53D4683BE4A}" srcOrd="8" destOrd="0" presId="urn:microsoft.com/office/officeart/2005/8/layout/vList5"/>
    <dgm:cxn modelId="{CFFD2BF2-8A04-49F8-8A1D-B77C6C2E6B22}" type="presParOf" srcId="{24A52956-29B0-4615-B284-D53D4683BE4A}" destId="{6E5A0C6F-230C-4769-9288-8942CD994F72}" srcOrd="0" destOrd="0" presId="urn:microsoft.com/office/officeart/2005/8/layout/vList5"/>
    <dgm:cxn modelId="{F7A1EA3D-183F-42DF-958C-8A435B156B02}" type="presParOf" srcId="{24A52956-29B0-4615-B284-D53D4683BE4A}" destId="{75F772DE-CA7D-42AD-921F-1ECD5DD6CCB7}" srcOrd="1" destOrd="0" presId="urn:microsoft.com/office/officeart/2005/8/layout/vLis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6295" y="742592"/>
          <a:ext cx="1881633" cy="112898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frame</a:t>
          </a:r>
        </a:p>
      </dsp:txBody>
      <dsp:txXfrm>
        <a:off x="6295" y="742592"/>
        <a:ext cx="1881633" cy="1128980"/>
      </dsp:txXfrm>
    </dsp:sp>
    <dsp:sp modelId="{528D1EBD-91C0-4538-8FB3-B30DDF196AFC}">
      <dsp:nvSpPr>
        <dsp:cNvPr id="0" name=""/>
        <dsp:cNvSpPr/>
      </dsp:nvSpPr>
      <dsp:spPr>
        <a:xfrm>
          <a:off x="2053513" y="1073760"/>
          <a:ext cx="398906" cy="466645"/>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2053513" y="1073760"/>
        <a:ext cx="398906" cy="466645"/>
      </dsp:txXfrm>
    </dsp:sp>
    <dsp:sp modelId="{37207CDA-B19C-401F-B101-737A237BC938}">
      <dsp:nvSpPr>
        <dsp:cNvPr id="0" name=""/>
        <dsp:cNvSpPr/>
      </dsp:nvSpPr>
      <dsp:spPr>
        <a:xfrm>
          <a:off x="2640583" y="742592"/>
          <a:ext cx="1881633" cy="112898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Hair Detection</a:t>
          </a:r>
        </a:p>
      </dsp:txBody>
      <dsp:txXfrm>
        <a:off x="2640583" y="742592"/>
        <a:ext cx="1881633" cy="1128980"/>
      </dsp:txXfrm>
    </dsp:sp>
    <dsp:sp modelId="{CCCA09FA-A099-4B55-BD9E-38CE34FD697B}">
      <dsp:nvSpPr>
        <dsp:cNvPr id="0" name=""/>
        <dsp:cNvSpPr/>
      </dsp:nvSpPr>
      <dsp:spPr>
        <a:xfrm>
          <a:off x="4687800" y="1073760"/>
          <a:ext cx="398906" cy="466645"/>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4687800" y="1073760"/>
        <a:ext cx="398906" cy="466645"/>
      </dsp:txXfrm>
    </dsp:sp>
    <dsp:sp modelId="{3B79C1A1-3015-43D0-B18C-257E507ECD9C}">
      <dsp:nvSpPr>
        <dsp:cNvPr id="0" name=""/>
        <dsp:cNvSpPr/>
      </dsp:nvSpPr>
      <dsp:spPr>
        <a:xfrm>
          <a:off x="5274870" y="742592"/>
          <a:ext cx="1881633" cy="112898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Upper body detection by SVM + HOG</a:t>
          </a:r>
        </a:p>
      </dsp:txBody>
      <dsp:txXfrm>
        <a:off x="5274870" y="742592"/>
        <a:ext cx="1881633" cy="1128980"/>
      </dsp:txXfrm>
    </dsp:sp>
    <dsp:sp modelId="{792F1292-6D16-4FAF-A36B-DBD58D9FA42D}">
      <dsp:nvSpPr>
        <dsp:cNvPr id="0" name=""/>
        <dsp:cNvSpPr/>
      </dsp:nvSpPr>
      <dsp:spPr>
        <a:xfrm rot="5400000">
          <a:off x="6016234" y="2003287"/>
          <a:ext cx="398906" cy="466645"/>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rot="5400000">
        <a:off x="6016234" y="2003287"/>
        <a:ext cx="398906" cy="466645"/>
      </dsp:txXfrm>
    </dsp:sp>
    <dsp:sp modelId="{F3C761D8-CD8B-43F7-9AF5-7994E433D6FE}">
      <dsp:nvSpPr>
        <dsp:cNvPr id="0" name=""/>
        <dsp:cNvSpPr/>
      </dsp:nvSpPr>
      <dsp:spPr>
        <a:xfrm>
          <a:off x="5274870" y="2624226"/>
          <a:ext cx="1881633" cy="112898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Upper body detection </a:t>
          </a:r>
          <a:r>
            <a:rPr lang="en-US" sz="2100" kern="1200"/>
            <a:t>by </a:t>
          </a:r>
          <a:r>
            <a:rPr lang="en-US" sz="2100" kern="1200" smtClean="0"/>
            <a:t>Snake</a:t>
          </a:r>
          <a:endParaRPr lang="en-US" sz="2100" kern="1200" dirty="0"/>
        </a:p>
      </dsp:txBody>
      <dsp:txXfrm>
        <a:off x="5274870" y="2624226"/>
        <a:ext cx="1881633" cy="1128980"/>
      </dsp:txXfrm>
    </dsp:sp>
    <dsp:sp modelId="{E6BA4D0E-6C61-4D93-8807-D55094C45D56}">
      <dsp:nvSpPr>
        <dsp:cNvPr id="0" name=""/>
        <dsp:cNvSpPr/>
      </dsp:nvSpPr>
      <dsp:spPr>
        <a:xfrm rot="10800000">
          <a:off x="4710380" y="2955394"/>
          <a:ext cx="398906" cy="466645"/>
        </a:xfrm>
        <a:prstGeom prst="rightArrow">
          <a:avLst>
            <a:gd name="adj1" fmla="val 60000"/>
            <a:gd name="adj2" fmla="val 5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rot="10800000">
        <a:off x="4710380" y="2955394"/>
        <a:ext cx="398906" cy="466645"/>
      </dsp:txXfrm>
    </dsp:sp>
    <dsp:sp modelId="{9D4E209B-A51E-49C0-84D2-B8A4CDFDFF83}">
      <dsp:nvSpPr>
        <dsp:cNvPr id="0" name=""/>
        <dsp:cNvSpPr/>
      </dsp:nvSpPr>
      <dsp:spPr>
        <a:xfrm>
          <a:off x="2640583" y="2624226"/>
          <a:ext cx="1881633" cy="1128980"/>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a:t>Result</a:t>
          </a:r>
        </a:p>
      </dsp:txBody>
      <dsp:txXfrm>
        <a:off x="2640583" y="2624226"/>
        <a:ext cx="1881633" cy="1128980"/>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1851082-E69A-4919-9612-593A72A103D6}">
      <dsp:nvSpPr>
        <dsp:cNvPr id="0" name=""/>
        <dsp:cNvSpPr/>
      </dsp:nvSpPr>
      <dsp:spPr>
        <a:xfrm>
          <a:off x="284618" y="1187"/>
          <a:ext cx="1027211" cy="1027211"/>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P(</a:t>
          </a:r>
          <a:r>
            <a:rPr lang="en-US" sz="1300" kern="1200" dirty="0" err="1" smtClean="0"/>
            <a:t>c|color</a:t>
          </a:r>
          <a:r>
            <a:rPr lang="en-US" sz="1300" kern="1200" dirty="0" smtClean="0"/>
            <a:t>)</a:t>
          </a:r>
          <a:endParaRPr lang="en-US" sz="1300" kern="1200" dirty="0"/>
        </a:p>
      </dsp:txBody>
      <dsp:txXfrm>
        <a:off x="284618" y="1187"/>
        <a:ext cx="1027211" cy="1027211"/>
      </dsp:txXfrm>
    </dsp:sp>
    <dsp:sp modelId="{0AFE90F6-6E7A-4297-AB4F-514C5EAC2348}">
      <dsp:nvSpPr>
        <dsp:cNvPr id="0" name=""/>
        <dsp:cNvSpPr/>
      </dsp:nvSpPr>
      <dsp:spPr>
        <a:xfrm>
          <a:off x="500333" y="1111808"/>
          <a:ext cx="595782" cy="595782"/>
        </a:xfrm>
        <a:prstGeom prst="mathPlus">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500333" y="1111808"/>
        <a:ext cx="595782" cy="595782"/>
      </dsp:txXfrm>
    </dsp:sp>
    <dsp:sp modelId="{1323E49E-EA96-42FD-AFB8-B73DB5B43DAC}">
      <dsp:nvSpPr>
        <dsp:cNvPr id="0" name=""/>
        <dsp:cNvSpPr/>
      </dsp:nvSpPr>
      <dsp:spPr>
        <a:xfrm>
          <a:off x="284618" y="1791000"/>
          <a:ext cx="1027211" cy="1027211"/>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err="1" smtClean="0"/>
            <a:t>Ngưỡng</a:t>
          </a:r>
          <a:endParaRPr lang="en-US" sz="1300" kern="1200" dirty="0"/>
        </a:p>
      </dsp:txBody>
      <dsp:txXfrm>
        <a:off x="284618" y="1791000"/>
        <a:ext cx="1027211" cy="1027211"/>
      </dsp:txXfrm>
    </dsp:sp>
    <dsp:sp modelId="{341DC253-8CBD-447D-8CFF-E15C1847425B}">
      <dsp:nvSpPr>
        <dsp:cNvPr id="0" name=""/>
        <dsp:cNvSpPr/>
      </dsp:nvSpPr>
      <dsp:spPr>
        <a:xfrm>
          <a:off x="1465912" y="1218638"/>
          <a:ext cx="326653" cy="382122"/>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1465912" y="1218638"/>
        <a:ext cx="326653" cy="382122"/>
      </dsp:txXfrm>
    </dsp:sp>
    <dsp:sp modelId="{A9BD8E1B-B678-4F9C-8482-F4A9B7474058}">
      <dsp:nvSpPr>
        <dsp:cNvPr id="0" name=""/>
        <dsp:cNvSpPr/>
      </dsp:nvSpPr>
      <dsp:spPr>
        <a:xfrm>
          <a:off x="1928157" y="382488"/>
          <a:ext cx="2054423" cy="2054423"/>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r>
            <a:rPr lang="en-US" sz="4700" kern="1200" dirty="0" err="1" smtClean="0"/>
            <a:t>Phân</a:t>
          </a:r>
          <a:r>
            <a:rPr lang="en-US" sz="4700" kern="1200" dirty="0" smtClean="0"/>
            <a:t> </a:t>
          </a:r>
          <a:r>
            <a:rPr lang="en-US" sz="4700" kern="1200" dirty="0" err="1" smtClean="0"/>
            <a:t>Lớp</a:t>
          </a:r>
          <a:endParaRPr lang="en-US" sz="4700" kern="1200" dirty="0"/>
        </a:p>
      </dsp:txBody>
      <dsp:txXfrm>
        <a:off x="1928157" y="382488"/>
        <a:ext cx="2054423" cy="2054423"/>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2AF3AE4-4E1B-4771-84A7-C96DD1CD72BB}">
      <dsp:nvSpPr>
        <dsp:cNvPr id="0" name=""/>
        <dsp:cNvSpPr/>
      </dsp:nvSpPr>
      <dsp:spPr>
        <a:xfrm>
          <a:off x="441498" y="2232"/>
          <a:ext cx="2330834" cy="139850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input</a:t>
          </a:r>
          <a:endParaRPr lang="en-US" sz="3700" kern="1200" dirty="0"/>
        </a:p>
      </dsp:txBody>
      <dsp:txXfrm>
        <a:off x="441498" y="2232"/>
        <a:ext cx="2330834" cy="1398500"/>
      </dsp:txXfrm>
    </dsp:sp>
    <dsp:sp modelId="{528D1EBD-91C0-4538-8FB3-B30DDF196AFC}">
      <dsp:nvSpPr>
        <dsp:cNvPr id="0" name=""/>
        <dsp:cNvSpPr/>
      </dsp:nvSpPr>
      <dsp:spPr>
        <a:xfrm>
          <a:off x="2977446" y="412459"/>
          <a:ext cx="494136" cy="578046"/>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977446" y="412459"/>
        <a:ext cx="494136" cy="578046"/>
      </dsp:txXfrm>
    </dsp:sp>
    <dsp:sp modelId="{37207CDA-B19C-401F-B101-737A237BC938}">
      <dsp:nvSpPr>
        <dsp:cNvPr id="0" name=""/>
        <dsp:cNvSpPr/>
      </dsp:nvSpPr>
      <dsp:spPr>
        <a:xfrm>
          <a:off x="3704666" y="2232"/>
          <a:ext cx="2330834" cy="139850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err="1" smtClean="0"/>
            <a:t>Tính</a:t>
          </a:r>
          <a:r>
            <a:rPr lang="en-US" sz="3700" kern="1200" dirty="0" smtClean="0"/>
            <a:t> HOG</a:t>
          </a:r>
          <a:endParaRPr lang="en-US" sz="3700" kern="1200" dirty="0"/>
        </a:p>
      </dsp:txBody>
      <dsp:txXfrm>
        <a:off x="3704666" y="2232"/>
        <a:ext cx="2330834" cy="1398500"/>
      </dsp:txXfrm>
    </dsp:sp>
    <dsp:sp modelId="{CCCA09FA-A099-4B55-BD9E-38CE34FD697B}">
      <dsp:nvSpPr>
        <dsp:cNvPr id="0" name=""/>
        <dsp:cNvSpPr/>
      </dsp:nvSpPr>
      <dsp:spPr>
        <a:xfrm rot="5400000">
          <a:off x="4623015" y="1563891"/>
          <a:ext cx="494136" cy="578046"/>
        </a:xfrm>
        <a:prstGeom prst="rightArrow">
          <a:avLst>
            <a:gd name="adj1" fmla="val 600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4623015" y="1563891"/>
        <a:ext cx="494136" cy="578046"/>
      </dsp:txXfrm>
    </dsp:sp>
    <dsp:sp modelId="{3B79C1A1-3015-43D0-B18C-257E507ECD9C}">
      <dsp:nvSpPr>
        <dsp:cNvPr id="0" name=""/>
        <dsp:cNvSpPr/>
      </dsp:nvSpPr>
      <dsp:spPr>
        <a:xfrm>
          <a:off x="3704666" y="2333066"/>
          <a:ext cx="2330834" cy="139850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Linear SVM</a:t>
          </a:r>
          <a:endParaRPr lang="en-US" sz="3700" kern="1200" dirty="0"/>
        </a:p>
      </dsp:txBody>
      <dsp:txXfrm>
        <a:off x="3704666" y="2333066"/>
        <a:ext cx="2330834" cy="1398500"/>
      </dsp:txXfrm>
    </dsp:sp>
    <dsp:sp modelId="{792F1292-6D16-4FAF-A36B-DBD58D9FA42D}">
      <dsp:nvSpPr>
        <dsp:cNvPr id="0" name=""/>
        <dsp:cNvSpPr/>
      </dsp:nvSpPr>
      <dsp:spPr>
        <a:xfrm rot="10800000">
          <a:off x="3005416" y="2743293"/>
          <a:ext cx="494136" cy="578046"/>
        </a:xfrm>
        <a:prstGeom prst="rightArrow">
          <a:avLst>
            <a:gd name="adj1" fmla="val 600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3005416" y="2743293"/>
        <a:ext cx="494136" cy="578046"/>
      </dsp:txXfrm>
    </dsp:sp>
    <dsp:sp modelId="{F3C761D8-CD8B-43F7-9AF5-7994E433D6FE}">
      <dsp:nvSpPr>
        <dsp:cNvPr id="0" name=""/>
        <dsp:cNvSpPr/>
      </dsp:nvSpPr>
      <dsp:spPr>
        <a:xfrm>
          <a:off x="441498" y="2333066"/>
          <a:ext cx="2330834" cy="139850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US" sz="3700" kern="1200" dirty="0" smtClean="0"/>
            <a:t>Result</a:t>
          </a:r>
          <a:endParaRPr lang="en-US" sz="3700" kern="1200" dirty="0"/>
        </a:p>
      </dsp:txBody>
      <dsp:txXfrm>
        <a:off x="441498" y="2333066"/>
        <a:ext cx="2330834" cy="1398500"/>
      </dsp:txXfrm>
    </dsp:sp>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BA476F6-5032-47EA-9536-23E169D33411}">
      <dsp:nvSpPr>
        <dsp:cNvPr id="0" name=""/>
        <dsp:cNvSpPr/>
      </dsp:nvSpPr>
      <dsp:spPr>
        <a:xfrm rot="5400000">
          <a:off x="4190629" y="-2196676"/>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Giới</a:t>
          </a:r>
          <a:r>
            <a:rPr lang="en-US" sz="1900" kern="1200" dirty="0" smtClean="0"/>
            <a:t> </a:t>
          </a:r>
          <a:r>
            <a:rPr lang="en-US" sz="1900" kern="1200" dirty="0" err="1" smtClean="0"/>
            <a:t>thiệu</a:t>
          </a:r>
          <a:endParaRPr lang="en-US" sz="1900" kern="1200" dirty="0"/>
        </a:p>
      </dsp:txBody>
      <dsp:txXfrm rot="5400000">
        <a:off x="4190629" y="-2196676"/>
        <a:ext cx="695690" cy="5266944"/>
      </dsp:txXfrm>
    </dsp:sp>
    <dsp:sp modelId="{CDDFF75B-875B-4E2C-867B-E087CA16FF57}">
      <dsp:nvSpPr>
        <dsp:cNvPr id="0" name=""/>
        <dsp:cNvSpPr/>
      </dsp:nvSpPr>
      <dsp:spPr>
        <a:xfrm>
          <a:off x="1057653" y="198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1</a:t>
          </a:r>
          <a:endParaRPr lang="en-US" sz="3400" kern="1200" dirty="0"/>
        </a:p>
      </dsp:txBody>
      <dsp:txXfrm>
        <a:off x="1057653" y="1988"/>
        <a:ext cx="847349" cy="869612"/>
      </dsp:txXfrm>
    </dsp:sp>
    <dsp:sp modelId="{4927CC5E-0A6B-443C-96B6-4F22735E4C7F}">
      <dsp:nvSpPr>
        <dsp:cNvPr id="0" name=""/>
        <dsp:cNvSpPr/>
      </dsp:nvSpPr>
      <dsp:spPr>
        <a:xfrm rot="5400000">
          <a:off x="4190629" y="-1283583"/>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màu</a:t>
          </a:r>
          <a:r>
            <a:rPr lang="en-US" sz="1900" kern="1200" dirty="0" smtClean="0"/>
            <a:t> </a:t>
          </a:r>
          <a:r>
            <a:rPr lang="en-US" sz="1900" kern="1200" dirty="0" err="1" smtClean="0"/>
            <a:t>tóc</a:t>
          </a:r>
          <a:r>
            <a:rPr lang="en-US" sz="1900" kern="1200" dirty="0" smtClean="0"/>
            <a:t> </a:t>
          </a:r>
          <a:r>
            <a:rPr lang="en-US" sz="1900" kern="1200" dirty="0" err="1" smtClean="0"/>
            <a:t>người</a:t>
          </a:r>
          <a:endParaRPr lang="en-US" sz="1900" kern="1200" dirty="0"/>
        </a:p>
      </dsp:txBody>
      <dsp:txXfrm rot="5400000">
        <a:off x="4190629" y="-1283583"/>
        <a:ext cx="695690" cy="5266944"/>
      </dsp:txXfrm>
    </dsp:sp>
    <dsp:sp modelId="{869370F9-3AD3-45D3-8D92-7EE44FA1412C}">
      <dsp:nvSpPr>
        <dsp:cNvPr id="0" name=""/>
        <dsp:cNvSpPr/>
      </dsp:nvSpPr>
      <dsp:spPr>
        <a:xfrm>
          <a:off x="1057653" y="915082"/>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2</a:t>
          </a:r>
          <a:endParaRPr lang="en-US" sz="3400" kern="1200" dirty="0"/>
        </a:p>
      </dsp:txBody>
      <dsp:txXfrm>
        <a:off x="1057653" y="915082"/>
        <a:ext cx="847349" cy="869612"/>
      </dsp:txXfrm>
    </dsp:sp>
    <dsp:sp modelId="{58A24F63-BEC8-4084-AFEE-F959C2EC1F9E}">
      <dsp:nvSpPr>
        <dsp:cNvPr id="0" name=""/>
        <dsp:cNvSpPr/>
      </dsp:nvSpPr>
      <dsp:spPr>
        <a:xfrm rot="5400000">
          <a:off x="4190629" y="-370490"/>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SVM </a:t>
          </a:r>
          <a:r>
            <a:rPr lang="en-US" sz="1900" kern="1200" dirty="0" err="1" smtClean="0"/>
            <a:t>và</a:t>
          </a:r>
          <a:r>
            <a:rPr lang="en-US" sz="1900" kern="1200" dirty="0" smtClean="0"/>
            <a:t> HOG</a:t>
          </a:r>
          <a:endParaRPr lang="en-US" sz="1900" kern="1200" dirty="0"/>
        </a:p>
      </dsp:txBody>
      <dsp:txXfrm rot="5400000">
        <a:off x="4190629" y="-370490"/>
        <a:ext cx="695690" cy="5266944"/>
      </dsp:txXfrm>
    </dsp:sp>
    <dsp:sp modelId="{519D94D8-996D-4C2D-96AC-8D35D97F802A}">
      <dsp:nvSpPr>
        <dsp:cNvPr id="0" name=""/>
        <dsp:cNvSpPr/>
      </dsp:nvSpPr>
      <dsp:spPr>
        <a:xfrm>
          <a:off x="1057653" y="1828175"/>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3</a:t>
          </a:r>
          <a:endParaRPr lang="en-US" sz="3400" kern="1200" dirty="0"/>
        </a:p>
      </dsp:txBody>
      <dsp:txXfrm>
        <a:off x="1057653" y="1828175"/>
        <a:ext cx="847349" cy="869612"/>
      </dsp:txXfrm>
    </dsp:sp>
    <dsp:sp modelId="{ADB46F18-6B64-4F2F-86CD-D5B5072D6BFD}">
      <dsp:nvSpPr>
        <dsp:cNvPr id="0" name=""/>
        <dsp:cNvSpPr/>
      </dsp:nvSpPr>
      <dsp:spPr>
        <a:xfrm rot="5400000">
          <a:off x="4190629" y="542602"/>
          <a:ext cx="695690" cy="5266944"/>
        </a:xfrm>
        <a:prstGeom prst="round2Same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Phát</a:t>
          </a:r>
          <a:r>
            <a:rPr lang="en-US" sz="1900" kern="1200" dirty="0" smtClean="0"/>
            <a:t> </a:t>
          </a:r>
          <a:r>
            <a:rPr lang="en-US" sz="1900" kern="1200" dirty="0" err="1" smtClean="0"/>
            <a:t>hiện</a:t>
          </a:r>
          <a:r>
            <a:rPr lang="en-US" sz="1900" kern="1200" dirty="0" smtClean="0"/>
            <a:t> </a:t>
          </a:r>
          <a:r>
            <a:rPr lang="en-US" sz="1900" kern="1200" dirty="0" err="1" smtClean="0"/>
            <a:t>phần</a:t>
          </a:r>
          <a:r>
            <a:rPr lang="en-US" sz="1900" kern="1200" dirty="0" smtClean="0"/>
            <a:t> </a:t>
          </a:r>
          <a:r>
            <a:rPr lang="en-US" sz="1900" kern="1200" dirty="0" err="1" smtClean="0"/>
            <a:t>thân</a:t>
          </a:r>
          <a:r>
            <a:rPr lang="en-US" sz="1900" kern="1200" dirty="0" smtClean="0"/>
            <a:t> </a:t>
          </a:r>
          <a:r>
            <a:rPr lang="en-US" sz="1900" kern="1200" dirty="0" err="1" smtClean="0"/>
            <a:t>trên</a:t>
          </a:r>
          <a:r>
            <a:rPr lang="en-US" sz="1900" kern="1200" dirty="0" smtClean="0"/>
            <a:t> </a:t>
          </a:r>
          <a:r>
            <a:rPr lang="en-US" sz="1900" kern="1200" dirty="0" err="1" smtClean="0"/>
            <a:t>người</a:t>
          </a:r>
          <a:r>
            <a:rPr lang="en-US" sz="1900" kern="1200" dirty="0" smtClean="0"/>
            <a:t> </a:t>
          </a:r>
          <a:r>
            <a:rPr lang="en-US" sz="1900" kern="1200" dirty="0" err="1" smtClean="0"/>
            <a:t>bằng</a:t>
          </a:r>
          <a:r>
            <a:rPr lang="en-US" sz="1900" kern="1200" dirty="0" smtClean="0"/>
            <a:t> Snake</a:t>
          </a:r>
          <a:endParaRPr lang="en-US" sz="1900" kern="1200" dirty="0"/>
        </a:p>
      </dsp:txBody>
      <dsp:txXfrm rot="5400000">
        <a:off x="4190629" y="542602"/>
        <a:ext cx="695690" cy="5266944"/>
      </dsp:txXfrm>
    </dsp:sp>
    <dsp:sp modelId="{E1ECE55C-AAE3-4308-A495-07569BA17FDF}">
      <dsp:nvSpPr>
        <dsp:cNvPr id="0" name=""/>
        <dsp:cNvSpPr/>
      </dsp:nvSpPr>
      <dsp:spPr>
        <a:xfrm>
          <a:off x="1057653" y="2741268"/>
          <a:ext cx="847349" cy="8696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4</a:t>
          </a:r>
          <a:endParaRPr lang="en-US" sz="3400" kern="1200" dirty="0"/>
        </a:p>
      </dsp:txBody>
      <dsp:txXfrm>
        <a:off x="1057653" y="2741268"/>
        <a:ext cx="847349" cy="869612"/>
      </dsp:txXfrm>
    </dsp:sp>
    <dsp:sp modelId="{75F772DE-CA7D-42AD-921F-1ECD5DD6CCB7}">
      <dsp:nvSpPr>
        <dsp:cNvPr id="0" name=""/>
        <dsp:cNvSpPr/>
      </dsp:nvSpPr>
      <dsp:spPr>
        <a:xfrm rot="5400000">
          <a:off x="4190629" y="1455695"/>
          <a:ext cx="695690" cy="5266944"/>
        </a:xfrm>
        <a:prstGeom prst="round2SameRect">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extrusionH="190500">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err="1" smtClean="0"/>
            <a:t>Tổng</a:t>
          </a:r>
          <a:r>
            <a:rPr lang="en-US" sz="1900" kern="1200" dirty="0" smtClean="0"/>
            <a:t> </a:t>
          </a:r>
          <a:r>
            <a:rPr lang="en-US" sz="1900" kern="1200" dirty="0" err="1" smtClean="0"/>
            <a:t>kết</a:t>
          </a:r>
          <a:endParaRPr lang="en-US" sz="1900" kern="1200" dirty="0"/>
        </a:p>
      </dsp:txBody>
      <dsp:txXfrm rot="5400000">
        <a:off x="4190629" y="1455695"/>
        <a:ext cx="695690" cy="5266944"/>
      </dsp:txXfrm>
    </dsp:sp>
    <dsp:sp modelId="{6E5A0C6F-230C-4769-9288-8942CD994F72}">
      <dsp:nvSpPr>
        <dsp:cNvPr id="0" name=""/>
        <dsp:cNvSpPr/>
      </dsp:nvSpPr>
      <dsp:spPr>
        <a:xfrm>
          <a:off x="1057653" y="3654361"/>
          <a:ext cx="847349" cy="86961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3400" kern="1200" dirty="0" smtClean="0"/>
            <a:t>5</a:t>
          </a:r>
          <a:endParaRPr lang="en-US" sz="3400" kern="1200" dirty="0"/>
        </a:p>
      </dsp:txBody>
      <dsp:txXfrm>
        <a:off x="1057653" y="3654361"/>
        <a:ext cx="847349" cy="86961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image" Target="../media/image21.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png>
</file>

<file path=ppt/media/image21.wmf>
</file>

<file path=ppt/media/image22.wmf>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FBE9DF-1AF7-4281-82C1-AFBFB89A74E0}" type="datetimeFigureOut">
              <a:rPr lang="en-US" smtClean="0"/>
              <a:pPr/>
              <a:t>7/25/2010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68C36B-7DDE-45A8-8BB3-3B00FE90DC2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khi</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Single Gaussian. Ta </a:t>
            </a:r>
            <a:r>
              <a:rPr lang="en-US" baseline="0" dirty="0" err="1" smtClean="0"/>
              <a:t>thấy</a:t>
            </a:r>
            <a:r>
              <a:rPr lang="en-US" baseline="0" dirty="0" smtClean="0"/>
              <a:t> </a:t>
            </a:r>
            <a:r>
              <a:rPr lang="en-US" baseline="0" dirty="0" err="1" smtClean="0"/>
              <a:t>tất</a:t>
            </a:r>
            <a:r>
              <a:rPr lang="en-US" baseline="0" dirty="0" smtClean="0"/>
              <a:t> </a:t>
            </a:r>
            <a:r>
              <a:rPr lang="en-US" baseline="0" dirty="0" err="1" smtClean="0"/>
              <a:t>cả</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err="1" smtClean="0"/>
              <a:t>có</a:t>
            </a:r>
            <a:r>
              <a:rPr lang="en-US" baseline="0" smtClean="0"/>
              <a:t> </a:t>
            </a:r>
            <a:r>
              <a:rPr lang="en-US" baseline="0" smtClean="0"/>
              <a:t>màu gần giống màu </a:t>
            </a:r>
            <a:r>
              <a:rPr lang="en-US" baseline="0" err="1" smtClean="0"/>
              <a:t>tóc</a:t>
            </a:r>
            <a:r>
              <a:rPr lang="en-US" baseline="0" smtClean="0"/>
              <a:t> </a:t>
            </a:r>
            <a:r>
              <a:rPr lang="en-US" baseline="0" smtClean="0"/>
              <a:t>đều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đầy</a:t>
            </a:r>
            <a:r>
              <a:rPr lang="en-US" baseline="0" dirty="0" smtClean="0"/>
              <a:t> </a:t>
            </a:r>
            <a:r>
              <a:rPr lang="en-US" baseline="0" dirty="0" err="1" smtClean="0"/>
              <a:t>đủ</a:t>
            </a:r>
            <a:r>
              <a:rPr lang="en-US" baseline="0" dirty="0" smtClean="0"/>
              <a:t>. </a:t>
            </a:r>
            <a:r>
              <a:rPr lang="en-US" baseline="0" dirty="0" err="1" smtClean="0"/>
              <a:t>Tuy</a:t>
            </a:r>
            <a:r>
              <a:rPr lang="en-US" baseline="0" dirty="0" smtClean="0"/>
              <a:t> </a:t>
            </a:r>
            <a:r>
              <a:rPr lang="en-US" baseline="0" dirty="0" err="1" smtClean="0"/>
              <a:t>nhiên</a:t>
            </a:r>
            <a:r>
              <a:rPr lang="en-US" baseline="0" dirty="0" smtClean="0"/>
              <a:t> </a:t>
            </a:r>
            <a:r>
              <a:rPr lang="en-US" baseline="0" dirty="0" err="1" smtClean="0"/>
              <a:t>cũng</a:t>
            </a:r>
            <a:r>
              <a:rPr lang="en-US" baseline="0" dirty="0" smtClean="0"/>
              <a:t> </a:t>
            </a:r>
            <a:r>
              <a:rPr lang="en-US" baseline="0" dirty="0" err="1" smtClean="0"/>
              <a:t>có</a:t>
            </a:r>
            <a:r>
              <a:rPr lang="en-US" baseline="0" dirty="0" smtClean="0"/>
              <a:t> </a:t>
            </a:r>
            <a:r>
              <a:rPr lang="en-US" baseline="0" dirty="0" err="1" smtClean="0"/>
              <a:t>một</a:t>
            </a:r>
            <a:r>
              <a:rPr lang="en-US" baseline="0" dirty="0" smtClean="0"/>
              <a:t> </a:t>
            </a:r>
            <a:r>
              <a:rPr lang="en-US" baseline="0" err="1" smtClean="0"/>
              <a:t>số</a:t>
            </a:r>
            <a:r>
              <a:rPr lang="en-US" baseline="0" smtClean="0"/>
              <a:t> </a:t>
            </a:r>
            <a:r>
              <a:rPr lang="en-US" baseline="0" smtClean="0"/>
              <a:t>nhiễu </a:t>
            </a:r>
            <a:r>
              <a:rPr lang="en-US" baseline="0" dirty="0" err="1" smtClean="0"/>
              <a:t>như</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ghế</a:t>
            </a:r>
            <a:r>
              <a:rPr lang="en-US" baseline="0" dirty="0" smtClean="0"/>
              <a:t>, </a:t>
            </a:r>
            <a:r>
              <a:rPr lang="en-US" baseline="0" dirty="0" err="1" smtClean="0"/>
              <a:t>các</a:t>
            </a:r>
            <a:r>
              <a:rPr lang="en-US" baseline="0" dirty="0" smtClean="0"/>
              <a:t> </a:t>
            </a:r>
            <a:r>
              <a:rPr lang="en-US" baseline="0" dirty="0" err="1" smtClean="0"/>
              <a:t>vật</a:t>
            </a:r>
            <a:r>
              <a:rPr lang="en-US" baseline="0" dirty="0" smtClean="0"/>
              <a:t> </a:t>
            </a:r>
            <a:r>
              <a:rPr lang="en-US" baseline="0" dirty="0" err="1" smtClean="0"/>
              <a:t>dụng</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giống</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bị</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Dữ</a:t>
            </a:r>
            <a:r>
              <a:rPr lang="en-US" baseline="0" dirty="0" smtClean="0"/>
              <a:t> </a:t>
            </a:r>
            <a:r>
              <a:rPr lang="en-US" baseline="0" dirty="0" err="1" smtClean="0"/>
              <a:t>liệu</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err="1" smtClean="0"/>
              <a:t>phát</a:t>
            </a:r>
            <a:r>
              <a:rPr lang="en-US" baseline="0" smtClean="0"/>
              <a:t> </a:t>
            </a:r>
            <a:r>
              <a:rPr lang="en-US" baseline="0" smtClean="0"/>
              <a:t>hiện là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dirty="0" smtClean="0"/>
              <a:t>Do </a:t>
            </a:r>
            <a:r>
              <a:rPr lang="en-US" dirty="0" err="1" smtClean="0"/>
              <a:t>tại</a:t>
            </a:r>
            <a:r>
              <a:rPr lang="en-US" baseline="0" dirty="0" smtClean="0"/>
              <a:t> </a:t>
            </a:r>
            <a:r>
              <a:rPr lang="en-US" baseline="0" dirty="0" err="1" smtClean="0"/>
              <a:t>bước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nhiễu</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nhiều</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để</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bớt</a:t>
            </a:r>
            <a:r>
              <a:rPr lang="en-US" baseline="0" dirty="0" smtClean="0"/>
              <a:t> </a:t>
            </a:r>
            <a:r>
              <a:rPr lang="en-US" baseline="0" dirty="0" err="1" smtClean="0"/>
              <a:t>những</a:t>
            </a:r>
            <a:r>
              <a:rPr lang="en-US" baseline="0" dirty="0" smtClean="0"/>
              <a:t> </a:t>
            </a:r>
            <a:r>
              <a:rPr lang="en-US" baseline="0" dirty="0" err="1" smtClean="0"/>
              <a:t>nhiễu</a:t>
            </a:r>
            <a:r>
              <a:rPr lang="en-US" baseline="0" dirty="0" smtClean="0"/>
              <a:t> </a:t>
            </a:r>
            <a:r>
              <a:rPr lang="en-US" baseline="0" dirty="0" err="1" smtClean="0"/>
              <a:t>đã</a:t>
            </a:r>
            <a:r>
              <a:rPr lang="en-US" baseline="0" dirty="0" smtClean="0"/>
              <a:t> </a:t>
            </a:r>
            <a:r>
              <a:rPr lang="en-US" baseline="0" dirty="0" err="1" smtClean="0"/>
              <a:t>được</a:t>
            </a:r>
            <a:r>
              <a:rPr lang="en-US" baseline="0" dirty="0" smtClean="0"/>
              <a:t> </a:t>
            </a:r>
            <a:r>
              <a:rPr lang="en-US" baseline="0" dirty="0" err="1" smtClean="0"/>
              <a:t>đề</a:t>
            </a:r>
            <a:r>
              <a:rPr lang="en-US" baseline="0" dirty="0" smtClean="0"/>
              <a:t> </a:t>
            </a:r>
            <a:r>
              <a:rPr lang="en-US" baseline="0" dirty="0" err="1" smtClean="0"/>
              <a:t>cập</a:t>
            </a:r>
            <a:r>
              <a:rPr lang="en-US" baseline="0" dirty="0" smtClean="0"/>
              <a:t> </a:t>
            </a:r>
            <a:r>
              <a:rPr lang="en-US" baseline="0" dirty="0" err="1" smtClean="0"/>
              <a:t>trước</a:t>
            </a:r>
            <a:r>
              <a:rPr lang="en-US" baseline="0" dirty="0" smtClean="0"/>
              <a:t> </a:t>
            </a:r>
            <a:r>
              <a:rPr lang="en-US" baseline="0" dirty="0" err="1" smtClean="0"/>
              <a:t>đó</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15</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dirty="0" err="1" smtClean="0"/>
              <a:t>của</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Từ</a:t>
            </a:r>
            <a:r>
              <a:rPr lang="en-US" baseline="0" dirty="0" smtClean="0"/>
              <a:t> </a:t>
            </a:r>
            <a:r>
              <a:rPr lang="en-US" baseline="0" dirty="0" err="1" smtClean="0"/>
              <a:t>một</a:t>
            </a:r>
            <a:r>
              <a:rPr lang="en-US" baseline="0" dirty="0" smtClean="0"/>
              <a:t> </a:t>
            </a:r>
            <a:r>
              <a:rPr lang="en-US" baseline="0" dirty="0" err="1" smtClean="0"/>
              <a:t>ảnh</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là</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như</a:t>
            </a:r>
            <a:r>
              <a:rPr lang="en-US" baseline="0" dirty="0" smtClean="0"/>
              <a:t> </a:t>
            </a:r>
            <a:r>
              <a:rPr lang="en-US" baseline="0" dirty="0" err="1" smtClean="0"/>
              <a:t>hình</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và</a:t>
            </a:r>
            <a:r>
              <a:rPr lang="en-US" baseline="0" dirty="0" smtClean="0"/>
              <a:t>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err="1" smtClean="0"/>
              <a:t>việc</a:t>
            </a:r>
            <a:r>
              <a:rPr lang="en-US" baseline="0" smtClean="0"/>
              <a:t> </a:t>
            </a:r>
            <a:r>
              <a:rPr lang="en-US" baseline="0" smtClean="0"/>
              <a:t>phân biệt đâu </a:t>
            </a:r>
            <a:r>
              <a:rPr lang="en-US" baseline="0" dirty="0" err="1" smtClean="0"/>
              <a:t>thật</a:t>
            </a:r>
            <a:r>
              <a:rPr lang="en-US" baseline="0" dirty="0" smtClean="0"/>
              <a:t> </a:t>
            </a:r>
            <a:r>
              <a:rPr lang="en-US" baseline="0" dirty="0" err="1" smtClean="0"/>
              <a:t>sự</a:t>
            </a:r>
            <a:r>
              <a:rPr lang="en-US" baseline="0" dirty="0" smtClean="0"/>
              <a:t> </a:t>
            </a:r>
            <a:r>
              <a:rPr lang="en-US" baseline="0" dirty="0" err="1" smtClean="0"/>
              <a:t>là</a:t>
            </a:r>
            <a:r>
              <a:rPr lang="en-US" baseline="0" dirty="0" smtClean="0"/>
              <a:t> </a:t>
            </a:r>
            <a:r>
              <a:rPr lang="en-US" baseline="0" dirty="0" err="1" smtClean="0"/>
              <a:t>người</a:t>
            </a:r>
            <a:r>
              <a:rPr lang="en-US" baseline="0" dirty="0" smtClean="0"/>
              <a:t>, </a:t>
            </a:r>
            <a:r>
              <a:rPr lang="en-US" baseline="0" dirty="0" err="1" smtClean="0"/>
              <a:t>đâu</a:t>
            </a:r>
            <a:r>
              <a:rPr lang="en-US" baseline="0" dirty="0" smtClean="0"/>
              <a:t> </a:t>
            </a:r>
            <a:r>
              <a:rPr lang="en-US" baseline="0" dirty="0" err="1" smtClean="0"/>
              <a:t>là</a:t>
            </a:r>
            <a:r>
              <a:rPr lang="en-US" baseline="0" dirty="0" smtClean="0"/>
              <a:t> </a:t>
            </a:r>
            <a:r>
              <a:rPr lang="en-US" baseline="0" dirty="0" err="1" smtClean="0"/>
              <a:t>nhiễu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16</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17</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fld id="{A99039CB-2F48-4698-9930-6E21CCE62FB7}" type="slidenum">
              <a:rPr lang="fi-FI" smtClean="0">
                <a:ea typeface="DejaVu Sans" charset="0"/>
              </a:rPr>
              <a:pPr/>
              <a:t>18</a:t>
            </a:fld>
            <a:endParaRPr lang="fi-FI" smtClean="0">
              <a:ea typeface="DejaVu Sans" charset="0"/>
            </a:endParaRPr>
          </a:p>
        </p:txBody>
      </p:sp>
      <p:sp>
        <p:nvSpPr>
          <p:cNvPr id="17411"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7412" name="Rectangle 2"/>
          <p:cNvSpPr>
            <a:spLocks noGrp="1" noChangeArrowheads="1"/>
          </p:cNvSpPr>
          <p:nvPr>
            <p:ph type="body" idx="1"/>
          </p:nvPr>
        </p:nvSpPr>
        <p:spPr>
          <a:xfrm>
            <a:off x="685512" y="4343230"/>
            <a:ext cx="5486976" cy="4115139"/>
          </a:xfrm>
          <a:noFill/>
          <a:ln/>
        </p:spPr>
        <p:txBody>
          <a:bodyPr wrap="none" anchor="ctr"/>
          <a:lstStyle/>
          <a:p>
            <a:r>
              <a:rPr lang="en-US" dirty="0" err="1" smtClean="0"/>
              <a:t>Đọc</a:t>
            </a:r>
            <a:r>
              <a:rPr lang="en-US" dirty="0" smtClean="0"/>
              <a:t> slide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p:cNvSpPr>
            <a:spLocks noGrp="1" noChangeArrowheads="1"/>
          </p:cNvSpPr>
          <p:nvPr>
            <p:ph type="sldNum" sz="quarter"/>
          </p:nvPr>
        </p:nvSpPr>
        <p:spPr>
          <a:noFill/>
        </p:spPr>
        <p:txBody>
          <a:bodyPr/>
          <a:lstStyle/>
          <a:p>
            <a:fld id="{527E60A5-F186-4E56-B3AF-AF172B4CEBB7}" type="slidenum">
              <a:rPr lang="fi-FI" smtClean="0">
                <a:ea typeface="DejaVu Sans" charset="0"/>
              </a:rPr>
              <a:pPr/>
              <a:t>19</a:t>
            </a:fld>
            <a:endParaRPr lang="fi-FI" smtClean="0">
              <a:ea typeface="DejaVu Sans" charset="0"/>
            </a:endParaRPr>
          </a:p>
        </p:txBody>
      </p:sp>
      <p:sp>
        <p:nvSpPr>
          <p:cNvPr id="18435" name="Rectangle 1"/>
          <p:cNvSpPr>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18436" name="Rectangle 2"/>
          <p:cNvSpPr>
            <a:spLocks noGrp="1" noChangeArrowheads="1"/>
          </p:cNvSpPr>
          <p:nvPr>
            <p:ph type="body" idx="1"/>
          </p:nvPr>
        </p:nvSpPr>
        <p:spPr>
          <a:xfrm>
            <a:off x="685512" y="4343231"/>
            <a:ext cx="5486976" cy="4037751"/>
          </a:xfrm>
          <a:noFill/>
          <a:ln/>
        </p:spPr>
        <p:txBody>
          <a:bodyPr wrap="none" anchor="ctr"/>
          <a:lstStyle/>
          <a:p>
            <a:r>
              <a:rPr lang="en-US" dirty="0" err="1" smtClean="0"/>
              <a:t>Đọc</a:t>
            </a:r>
            <a:r>
              <a:rPr lang="en-US" baseline="0" dirty="0" smtClean="0"/>
              <a:t> slide </a:t>
            </a:r>
            <a:r>
              <a:rPr lang="en-US" baseline="0" dirty="0" err="1" smtClean="0"/>
              <a:t>luôn</a:t>
            </a:r>
            <a:endParaRPr lang="en-US"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sơ</a:t>
            </a:r>
            <a:r>
              <a:rPr lang="en-US" baseline="0" dirty="0" smtClean="0"/>
              <a:t> </a:t>
            </a:r>
            <a:r>
              <a:rPr lang="en-US" baseline="0" dirty="0" err="1" smtClean="0"/>
              <a:t>đồ</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này</a:t>
            </a:r>
            <a:r>
              <a:rPr lang="en-US" baseline="0" dirty="0" smtClean="0"/>
              <a:t> </a:t>
            </a:r>
            <a:r>
              <a:rPr lang="en-US" baseline="0" dirty="0" err="1" smtClean="0"/>
              <a:t>trải</a:t>
            </a:r>
            <a:r>
              <a:rPr lang="en-US" baseline="0" dirty="0" smtClean="0"/>
              <a:t> qua </a:t>
            </a:r>
            <a:r>
              <a:rPr lang="en-US" baseline="0" dirty="0" err="1" smtClean="0"/>
              <a:t>nhiều</a:t>
            </a:r>
            <a:r>
              <a:rPr lang="en-US" baseline="0" dirty="0" smtClean="0"/>
              <a:t> </a:t>
            </a:r>
            <a:r>
              <a:rPr lang="en-US" baseline="0" dirty="0" err="1" smtClean="0"/>
              <a:t>bước</a:t>
            </a:r>
            <a:r>
              <a:rPr lang="en-US" baseline="0" dirty="0" smtClean="0"/>
              <a:t> </a:t>
            </a:r>
            <a:r>
              <a:rPr lang="en-US" baseline="0" dirty="0" err="1" smtClean="0"/>
              <a:t>khác</a:t>
            </a:r>
            <a:r>
              <a:rPr lang="en-US" baseline="0" dirty="0" smtClean="0"/>
              <a:t> </a:t>
            </a:r>
            <a:r>
              <a:rPr lang="en-US" baseline="0" dirty="0" err="1" smtClean="0"/>
              <a:t>nhau</a:t>
            </a:r>
            <a:r>
              <a:rPr lang="en-US" baseline="0" dirty="0" smtClean="0"/>
              <a:t>. </a:t>
            </a:r>
            <a:r>
              <a:rPr lang="en-US" baseline="0" dirty="0" err="1" smtClean="0"/>
              <a:t>Bước</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là</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cân</a:t>
            </a:r>
            <a:r>
              <a:rPr lang="en-US" baseline="0" dirty="0" smtClean="0"/>
              <a:t> </a:t>
            </a:r>
            <a:r>
              <a:rPr lang="en-US" baseline="0" dirty="0" err="1" smtClean="0"/>
              <a:t>bằng</a:t>
            </a:r>
            <a:r>
              <a:rPr lang="en-US" baseline="0" dirty="0" smtClean="0"/>
              <a:t> histogram.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là</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của</a:t>
            </a:r>
            <a:r>
              <a:rPr lang="en-US" baseline="0" dirty="0" smtClean="0"/>
              <a:t> </a:t>
            </a:r>
            <a:r>
              <a:rPr lang="en-US" baseline="0" dirty="0" err="1" smtClean="0"/>
              <a:t>ánh</a:t>
            </a:r>
            <a:r>
              <a:rPr lang="en-US" baseline="0" dirty="0" smtClean="0"/>
              <a:t> </a:t>
            </a:r>
            <a:r>
              <a:rPr lang="en-US" baseline="0" dirty="0" err="1" smtClean="0"/>
              <a:t>sáng</a:t>
            </a:r>
            <a:endParaRPr lang="en-US" baseline="0" dirty="0" smtClean="0"/>
          </a:p>
          <a:p>
            <a:r>
              <a:rPr lang="en-US" baseline="0" dirty="0" smtClean="0"/>
              <a:t>(</a:t>
            </a:r>
            <a:r>
              <a:rPr lang="vi-VN" baseline="0" dirty="0" smtClean="0"/>
              <a:t>thì nó làm giảm sự khác biệt giữa sáng và tối</a:t>
            </a:r>
            <a:r>
              <a:rPr lang="en-US" baseline="0" dirty="0" smtClean="0"/>
              <a:t>.</a:t>
            </a:r>
            <a:r>
              <a:rPr lang="vi-VN" baseline="0" dirty="0" smtClean="0"/>
              <a:t> những vùng bị as chiếu vào</a:t>
            </a:r>
            <a:r>
              <a:rPr lang="en-US" baseline="0" dirty="0" smtClean="0"/>
              <a:t>, </a:t>
            </a:r>
            <a:r>
              <a:rPr lang="vi-VN" baseline="0" dirty="0" smtClean="0"/>
              <a:t>chỗ đó</a:t>
            </a:r>
            <a:r>
              <a:rPr lang="en-US" baseline="0" dirty="0" smtClean="0"/>
              <a:t> </a:t>
            </a:r>
            <a:r>
              <a:rPr lang="en-US" baseline="0" dirty="0" err="1" smtClean="0"/>
              <a:t>có</a:t>
            </a:r>
            <a:r>
              <a:rPr lang="vi-VN" baseline="0" dirty="0" smtClean="0"/>
              <a:t> histogram màu sáng tăng nhiều</a:t>
            </a:r>
            <a:r>
              <a:rPr lang="en-US" baseline="0" dirty="0" smtClean="0"/>
              <a:t>. Do </a:t>
            </a:r>
            <a:r>
              <a:rPr lang="en-US" baseline="0" dirty="0" err="1" smtClean="0"/>
              <a:t>vậy</a:t>
            </a:r>
            <a:r>
              <a:rPr lang="vi-VN" baseline="0" dirty="0" smtClean="0"/>
              <a:t> ta cân bằng lại thì nó ko còn nhiều pixel màu sáng nữa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20</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Bước</a:t>
            </a:r>
            <a:r>
              <a:rPr lang="en-US" baseline="0" dirty="0" smtClean="0"/>
              <a:t> </a:t>
            </a:r>
            <a:r>
              <a:rPr lang="en-US" baseline="0" dirty="0" err="1" smtClean="0"/>
              <a:t>tiếp</a:t>
            </a:r>
            <a:r>
              <a:rPr lang="en-US" baseline="0" dirty="0" smtClean="0"/>
              <a:t> </a:t>
            </a:r>
            <a:r>
              <a:rPr lang="en-US" baseline="0" dirty="0" err="1" smtClean="0"/>
              <a:t>theo</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gradient </a:t>
            </a:r>
            <a:r>
              <a:rPr lang="en-US" baseline="0" dirty="0" err="1" smtClean="0"/>
              <a:t>theo</a:t>
            </a:r>
            <a:r>
              <a:rPr lang="en-US" baseline="0" dirty="0" smtClean="0"/>
              <a:t> </a:t>
            </a:r>
            <a:r>
              <a:rPr lang="en-US" baseline="0" dirty="0" err="1" smtClean="0"/>
              <a:t>hai</a:t>
            </a:r>
            <a:r>
              <a:rPr lang="en-US" baseline="0" dirty="0" smtClean="0"/>
              <a:t> </a:t>
            </a:r>
            <a:r>
              <a:rPr lang="en-US" baseline="0" dirty="0" err="1" smtClean="0"/>
              <a:t>chiều</a:t>
            </a:r>
            <a:r>
              <a:rPr lang="en-US" baseline="0" dirty="0" smtClean="0"/>
              <a:t> x </a:t>
            </a:r>
            <a:r>
              <a:rPr lang="en-US" baseline="0" dirty="0" err="1" smtClean="0"/>
              <a:t>và</a:t>
            </a:r>
            <a:r>
              <a:rPr lang="en-US" baseline="0" dirty="0" smtClean="0"/>
              <a:t> y</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21</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p:sp>
      <p:sp>
        <p:nvSpPr>
          <p:cNvPr id="19459" name="Notes Placeholder 2"/>
          <p:cNvSpPr>
            <a:spLocks noGrp="1"/>
          </p:cNvSpPr>
          <p:nvPr>
            <p:ph type="body" idx="1"/>
          </p:nvPr>
        </p:nvSpPr>
        <p:spPr>
          <a:noFill/>
          <a:ln/>
        </p:spPr>
        <p:txBody>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các</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gradient. </a:t>
            </a:r>
            <a:r>
              <a:rPr lang="en-US" baseline="0" dirty="0" err="1" smtClean="0"/>
              <a:t>Tại</a:t>
            </a:r>
            <a:r>
              <a:rPr lang="en-US" baseline="0" dirty="0" smtClean="0"/>
              <a:t> </a:t>
            </a:r>
            <a:r>
              <a:rPr lang="en-US" baseline="0" dirty="0" err="1" smtClean="0"/>
              <a:t>mỗi</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a:t>
            </a:r>
            <a:r>
              <a:rPr lang="en-US" baseline="0" dirty="0" err="1" smtClean="0"/>
              <a:t>hướng</a:t>
            </a:r>
            <a:r>
              <a:rPr lang="en-US" baseline="0" dirty="0" smtClean="0"/>
              <a:t> </a:t>
            </a:r>
            <a:r>
              <a:rPr lang="en-US" baseline="0" dirty="0" err="1" smtClean="0"/>
              <a:t>và</a:t>
            </a:r>
            <a:r>
              <a:rPr lang="en-US" baseline="0" dirty="0" smtClean="0"/>
              <a:t> </a:t>
            </a:r>
            <a:r>
              <a:rPr lang="en-US" baseline="0" dirty="0" err="1" smtClean="0"/>
              <a:t>biên</a:t>
            </a:r>
            <a:r>
              <a:rPr lang="en-US" baseline="0" dirty="0" smtClean="0"/>
              <a:t> </a:t>
            </a:r>
            <a:r>
              <a:rPr lang="en-US" baseline="0" dirty="0" err="1" smtClean="0"/>
              <a:t>độ</a:t>
            </a:r>
            <a:r>
              <a:rPr lang="en-US" baseline="0" dirty="0" smtClean="0"/>
              <a:t> </a:t>
            </a:r>
            <a:r>
              <a:rPr lang="en-US" baseline="0" dirty="0" err="1" smtClean="0"/>
              <a:t>như</a:t>
            </a:r>
            <a:r>
              <a:rPr lang="en-US" baseline="0" dirty="0" smtClean="0"/>
              <a:t> </a:t>
            </a:r>
            <a:r>
              <a:rPr lang="en-US" baseline="0" dirty="0" err="1" smtClean="0"/>
              <a:t>hình</a:t>
            </a:r>
            <a:endParaRPr lang="en-US" dirty="0" smtClean="0"/>
          </a:p>
        </p:txBody>
      </p:sp>
      <p:sp>
        <p:nvSpPr>
          <p:cNvPr id="19460" name="Slide Number Placeholder 3"/>
          <p:cNvSpPr>
            <a:spLocks noGrp="1"/>
          </p:cNvSpPr>
          <p:nvPr>
            <p:ph type="sldNum" sz="quarter"/>
          </p:nvPr>
        </p:nvSpPr>
        <p:spPr>
          <a:noFill/>
        </p:spPr>
        <p:txBody>
          <a:bodyPr/>
          <a:lstStyle/>
          <a:p>
            <a:fld id="{49986849-819C-4D33-A55C-F4C270CEB367}" type="slidenum">
              <a:rPr lang="fi-FI" smtClean="0">
                <a:ea typeface="DejaVu Sans" charset="0"/>
              </a:rPr>
              <a:pPr/>
              <a:t>22</a:t>
            </a:fld>
            <a:endParaRPr lang="fi-FI" smtClean="0">
              <a:ea typeface="DejaVu Sans"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xong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pixel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thống</a:t>
            </a:r>
            <a:r>
              <a:rPr lang="en-US" baseline="0" dirty="0" smtClean="0"/>
              <a:t> </a:t>
            </a:r>
            <a:r>
              <a:rPr lang="en-US" baseline="0" dirty="0" err="1" smtClean="0"/>
              <a:t>kê</a:t>
            </a:r>
            <a:r>
              <a:rPr lang="en-US" baseline="0" dirty="0" smtClean="0"/>
              <a:t> gradient histogram </a:t>
            </a:r>
            <a:r>
              <a:rPr lang="en-US" baseline="0" dirty="0" err="1" smtClean="0"/>
              <a:t>cho</a:t>
            </a:r>
            <a:r>
              <a:rPr lang="en-US" baseline="0" dirty="0" smtClean="0"/>
              <a:t> </a:t>
            </a:r>
            <a:r>
              <a:rPr lang="en-US" baseline="0" dirty="0" err="1" smtClean="0"/>
              <a:t>từng</a:t>
            </a:r>
            <a:r>
              <a:rPr lang="en-US" baseline="0" dirty="0" smtClean="0"/>
              <a:t> ô. Gradient histogram ở </a:t>
            </a:r>
            <a:r>
              <a:rPr lang="en-US" baseline="0" dirty="0" err="1" smtClean="0"/>
              <a:t>đây</a:t>
            </a:r>
            <a:r>
              <a:rPr lang="en-US" baseline="0" dirty="0" smtClean="0"/>
              <a:t> </a:t>
            </a:r>
            <a:r>
              <a:rPr lang="en-US" baseline="0" dirty="0" err="1" smtClean="0"/>
              <a:t>ta</a:t>
            </a:r>
            <a:r>
              <a:rPr lang="en-US" baseline="0" dirty="0" smtClean="0"/>
              <a:t> </a:t>
            </a:r>
            <a:r>
              <a:rPr lang="en-US" baseline="0" dirty="0" err="1" smtClean="0"/>
              <a:t>chia</a:t>
            </a:r>
            <a:r>
              <a:rPr lang="en-US" baseline="0" dirty="0" smtClean="0"/>
              <a:t> </a:t>
            </a:r>
            <a:r>
              <a:rPr lang="en-US" baseline="0" dirty="0" err="1" smtClean="0"/>
              <a:t>theo</a:t>
            </a:r>
            <a:r>
              <a:rPr lang="en-US" baseline="0" dirty="0" smtClean="0"/>
              <a:t> 9 bin. </a:t>
            </a:r>
            <a:r>
              <a:rPr lang="en-US" baseline="0" dirty="0" err="1" smtClean="0"/>
              <a:t>Mỗi</a:t>
            </a:r>
            <a:r>
              <a:rPr lang="en-US" baseline="0" dirty="0" smtClean="0"/>
              <a:t> bin </a:t>
            </a:r>
            <a:r>
              <a:rPr lang="en-US" baseline="0" dirty="0" err="1" smtClean="0"/>
              <a:t>là</a:t>
            </a:r>
            <a:r>
              <a:rPr lang="en-US" baseline="0" dirty="0" smtClean="0"/>
              <a:t> 20 gradient</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Ngày</a:t>
            </a:r>
            <a:r>
              <a:rPr lang="en-US" baseline="0" dirty="0" smtClean="0"/>
              <a:t> nay do </a:t>
            </a:r>
            <a:r>
              <a:rPr lang="en-US" baseline="0" dirty="0" err="1" smtClean="0"/>
              <a:t>sự</a:t>
            </a:r>
            <a:r>
              <a:rPr lang="en-US" baseline="0" dirty="0" smtClean="0"/>
              <a:t> </a:t>
            </a:r>
            <a:r>
              <a:rPr lang="en-US" baseline="0" dirty="0" err="1" smtClean="0"/>
              <a:t>phát</a:t>
            </a:r>
            <a:r>
              <a:rPr lang="en-US" baseline="0" dirty="0" smtClean="0"/>
              <a:t> </a:t>
            </a:r>
            <a:r>
              <a:rPr lang="en-US" baseline="0" dirty="0" err="1" smtClean="0"/>
              <a:t>triển</a:t>
            </a:r>
            <a:r>
              <a:rPr lang="en-US" baseline="0" dirty="0" smtClean="0"/>
              <a:t> </a:t>
            </a:r>
            <a:r>
              <a:rPr lang="en-US" baseline="0" dirty="0" err="1" smtClean="0"/>
              <a:t>về</a:t>
            </a:r>
            <a:r>
              <a:rPr lang="en-US" baseline="0" dirty="0" smtClean="0"/>
              <a:t> </a:t>
            </a:r>
            <a:r>
              <a:rPr lang="en-US" baseline="0" dirty="0" err="1" smtClean="0"/>
              <a:t>khoa</a:t>
            </a:r>
            <a:r>
              <a:rPr lang="en-US" baseline="0" dirty="0" smtClean="0"/>
              <a:t> </a:t>
            </a:r>
            <a:r>
              <a:rPr lang="en-US" baseline="0" dirty="0" err="1" smtClean="0"/>
              <a:t>học</a:t>
            </a:r>
            <a:r>
              <a:rPr lang="en-US" baseline="0" dirty="0" smtClean="0"/>
              <a:t> </a:t>
            </a:r>
            <a:r>
              <a:rPr lang="en-US" baseline="0" dirty="0" err="1" smtClean="0"/>
              <a:t>kỹ</a:t>
            </a:r>
            <a:r>
              <a:rPr lang="en-US" baseline="0" dirty="0" smtClean="0"/>
              <a:t> </a:t>
            </a:r>
            <a:r>
              <a:rPr lang="en-US" baseline="0" dirty="0" err="1" smtClean="0"/>
              <a:t>thuật</a:t>
            </a:r>
            <a:r>
              <a:rPr lang="en-US" baseline="0" smtClean="0"/>
              <a:t>, </a:t>
            </a:r>
            <a:r>
              <a:rPr lang="en-US" baseline="0" smtClean="0"/>
              <a:t>công </a:t>
            </a:r>
            <a:r>
              <a:rPr lang="en-US" baseline="0" dirty="0" err="1" smtClean="0"/>
              <a:t>nghệ</a:t>
            </a:r>
            <a:r>
              <a:rPr lang="en-US" baseline="0" dirty="0" smtClean="0"/>
              <a:t> </a:t>
            </a:r>
            <a:r>
              <a:rPr lang="en-US" baseline="0" dirty="0" err="1" smtClean="0"/>
              <a:t>thông</a:t>
            </a:r>
            <a:r>
              <a:rPr lang="en-US" baseline="0" dirty="0" smtClean="0"/>
              <a:t> tin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rộng</a:t>
            </a:r>
            <a:r>
              <a:rPr lang="en-US" baseline="0" dirty="0" smtClean="0"/>
              <a:t> </a:t>
            </a:r>
            <a:r>
              <a:rPr lang="en-US" baseline="0" dirty="0" err="1" smtClean="0"/>
              <a:t>rãi</a:t>
            </a:r>
            <a:r>
              <a:rPr lang="en-US" baseline="0" dirty="0" smtClean="0"/>
              <a:t> </a:t>
            </a:r>
            <a:r>
              <a:rPr lang="en-US" baseline="0" dirty="0" err="1" smtClean="0"/>
              <a:t>trong</a:t>
            </a:r>
            <a:r>
              <a:rPr lang="en-US" baseline="0" dirty="0" smtClean="0"/>
              <a:t> </a:t>
            </a:r>
            <a:r>
              <a:rPr lang="en-US" baseline="0" dirty="0" err="1" smtClean="0"/>
              <a:t>đời</a:t>
            </a:r>
            <a:r>
              <a:rPr lang="en-US" baseline="0" dirty="0" smtClean="0"/>
              <a:t> </a:t>
            </a:r>
            <a:r>
              <a:rPr lang="en-US" baseline="0" dirty="0" err="1" smtClean="0"/>
              <a:t>sống</a:t>
            </a:r>
            <a:r>
              <a:rPr lang="en-US" baseline="0" smtClean="0"/>
              <a:t>. </a:t>
            </a:r>
            <a:r>
              <a:rPr lang="en-US" baseline="0" smtClean="0"/>
              <a:t>Vấn </a:t>
            </a:r>
            <a:r>
              <a:rPr lang="en-US" baseline="0" dirty="0" err="1" smtClean="0"/>
              <a:t>đề</a:t>
            </a:r>
            <a:r>
              <a:rPr lang="en-US" baseline="0" dirty="0" smtClean="0"/>
              <a:t> </a:t>
            </a:r>
            <a:r>
              <a:rPr lang="en-US" baseline="0" dirty="0" err="1" smtClean="0"/>
              <a:t>về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được</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trong</a:t>
            </a:r>
            <a:r>
              <a:rPr lang="en-US" baseline="0" dirty="0" smtClean="0"/>
              <a:t> </a:t>
            </a:r>
            <a:r>
              <a:rPr lang="en-US" baseline="0" dirty="0" err="1" smtClean="0"/>
              <a:t>nhiều</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như</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lạ</a:t>
            </a:r>
            <a:r>
              <a:rPr lang="en-US" baseline="0" dirty="0" smtClean="0"/>
              <a:t>”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hệ</a:t>
            </a:r>
            <a:r>
              <a:rPr lang="en-US" baseline="0" dirty="0" smtClean="0"/>
              <a:t> </a:t>
            </a:r>
            <a:r>
              <a:rPr lang="en-US" baseline="0" err="1" smtClean="0"/>
              <a:t>thống</a:t>
            </a:r>
            <a:r>
              <a:rPr lang="en-US" baseline="0" smtClean="0"/>
              <a:t> </a:t>
            </a:r>
            <a:r>
              <a:rPr lang="en-US" baseline="0" smtClean="0"/>
              <a:t>bảo </a:t>
            </a:r>
            <a:r>
              <a:rPr lang="en-US" baseline="0" dirty="0" err="1" smtClean="0"/>
              <a:t>mật</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các</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chuyển</a:t>
            </a:r>
            <a:r>
              <a:rPr lang="en-US" baseline="0" dirty="0" smtClean="0"/>
              <a:t> </a:t>
            </a:r>
            <a:r>
              <a:rPr lang="en-US" baseline="0" dirty="0" err="1" smtClean="0"/>
              <a:t>động</a:t>
            </a:r>
            <a:r>
              <a:rPr lang="en-US" baseline="0" dirty="0" smtClean="0"/>
              <a:t> </a:t>
            </a:r>
            <a:r>
              <a:rPr lang="en-US" baseline="0" err="1" smtClean="0"/>
              <a:t>trong</a:t>
            </a:r>
            <a:r>
              <a:rPr lang="en-US" baseline="0" smtClean="0"/>
              <a:t> </a:t>
            </a:r>
            <a:r>
              <a:rPr lang="en-US" baseline="0" smtClean="0"/>
              <a:t>hệ thống giao </a:t>
            </a:r>
            <a:r>
              <a:rPr lang="en-US" baseline="0" dirty="0" err="1" smtClean="0"/>
              <a:t>thông</a:t>
            </a:r>
            <a:r>
              <a:rPr lang="en-US" baseline="0" dirty="0" smtClean="0"/>
              <a:t> … </a:t>
            </a:r>
            <a:r>
              <a:rPr lang="en-US" baseline="0" dirty="0" err="1" smtClean="0"/>
              <a:t>Trong</a:t>
            </a:r>
            <a:r>
              <a:rPr lang="en-US" baseline="0" dirty="0" smtClean="0"/>
              <a:t> </a:t>
            </a:r>
            <a:r>
              <a:rPr lang="en-US" baseline="0" dirty="0" err="1" smtClean="0"/>
              <a:t>các</a:t>
            </a:r>
            <a:r>
              <a:rPr lang="en-US" baseline="0" dirty="0" smtClean="0"/>
              <a:t> </a:t>
            </a:r>
            <a:r>
              <a:rPr lang="en-US" baseline="0" dirty="0" err="1" smtClean="0"/>
              <a:t>lĩnh</a:t>
            </a:r>
            <a:r>
              <a:rPr lang="en-US" baseline="0" dirty="0" smtClean="0"/>
              <a:t> </a:t>
            </a:r>
            <a:r>
              <a:rPr lang="en-US" baseline="0" dirty="0" err="1" smtClean="0"/>
              <a:t>vực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vấn</a:t>
            </a:r>
            <a:r>
              <a:rPr lang="en-US" baseline="0" dirty="0" smtClean="0"/>
              <a:t> </a:t>
            </a:r>
            <a:r>
              <a:rPr lang="en-US" baseline="0" dirty="0" err="1" smtClean="0"/>
              <a:t>đề</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và</a:t>
            </a:r>
            <a:r>
              <a:rPr lang="en-US" baseline="0" dirty="0" smtClean="0"/>
              <a:t>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đối</a:t>
            </a:r>
            <a:r>
              <a:rPr lang="en-US" baseline="0" dirty="0" smtClean="0"/>
              <a:t> </a:t>
            </a:r>
            <a:r>
              <a:rPr lang="en-US" baseline="0" dirty="0" err="1" smtClean="0"/>
              <a:t>tượng</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được</a:t>
            </a:r>
            <a:r>
              <a:rPr lang="en-US" baseline="0" dirty="0" smtClean="0"/>
              <a:t> </a:t>
            </a:r>
            <a:r>
              <a:rPr lang="en-US" baseline="0" dirty="0" err="1" smtClean="0"/>
              <a:t>chúng</a:t>
            </a:r>
            <a:r>
              <a:rPr lang="en-US" baseline="0" dirty="0" smtClean="0"/>
              <a:t> </a:t>
            </a:r>
            <a:r>
              <a:rPr lang="en-US" baseline="0" dirty="0" err="1" smtClean="0"/>
              <a:t>em</a:t>
            </a:r>
            <a:r>
              <a:rPr lang="en-US" baseline="0" dirty="0" smtClean="0"/>
              <a:t> </a:t>
            </a:r>
            <a:r>
              <a:rPr lang="en-US" baseline="0" dirty="0" err="1" smtClean="0"/>
              <a:t>chọn</a:t>
            </a:r>
            <a:r>
              <a:rPr lang="en-US" baseline="0" dirty="0" smtClean="0"/>
              <a:t> </a:t>
            </a:r>
            <a:r>
              <a:rPr lang="en-US" baseline="0" dirty="0" err="1" smtClean="0"/>
              <a:t>để</a:t>
            </a:r>
            <a:r>
              <a:rPr lang="en-US" baseline="0" dirty="0" smtClean="0"/>
              <a:t> </a:t>
            </a:r>
            <a:r>
              <a:rPr lang="en-US" baseline="0" dirty="0" err="1" smtClean="0"/>
              <a:t>nghiên</a:t>
            </a:r>
            <a:r>
              <a:rPr lang="en-US" baseline="0" dirty="0" smtClean="0"/>
              <a:t> </a:t>
            </a:r>
            <a:r>
              <a:rPr lang="en-US" baseline="0" dirty="0" err="1" smtClean="0"/>
              <a:t>cứu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smtClean="0"/>
              <a:t>Ta </a:t>
            </a:r>
            <a:r>
              <a:rPr lang="en-US" baseline="0" smtClean="0"/>
              <a:t>tiến </a:t>
            </a:r>
            <a:r>
              <a:rPr lang="en-US" baseline="0" dirty="0" err="1" smtClean="0"/>
              <a:t>hành</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a:t>
            </a:r>
            <a:r>
              <a:rPr lang="en-US" baseline="0" dirty="0" err="1" smtClean="0"/>
              <a:t>hình</a:t>
            </a:r>
            <a:r>
              <a:rPr lang="en-US" baseline="0" dirty="0" smtClean="0"/>
              <a:t>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một</a:t>
            </a:r>
            <a:r>
              <a:rPr lang="en-US" baseline="0" dirty="0" smtClean="0"/>
              <a:t> </a:t>
            </a:r>
            <a:r>
              <a:rPr lang="en-US" baseline="0" dirty="0" err="1" smtClean="0"/>
              <a:t>khối</a:t>
            </a:r>
            <a:r>
              <a:rPr lang="en-US" baseline="0" dirty="0" smtClean="0"/>
              <a:t> </a:t>
            </a:r>
            <a:r>
              <a:rPr lang="en-US" baseline="0" dirty="0" err="1" smtClean="0"/>
              <a:t>gồm</a:t>
            </a:r>
            <a:r>
              <a:rPr lang="en-US" baseline="0" dirty="0" smtClean="0"/>
              <a:t> </a:t>
            </a:r>
            <a:r>
              <a:rPr lang="en-US" baseline="0" dirty="0" err="1" smtClean="0"/>
              <a:t>nhiều</a:t>
            </a:r>
            <a:r>
              <a:rPr lang="en-US" baseline="0" dirty="0" smtClean="0"/>
              <a:t> ô, </a:t>
            </a:r>
            <a:r>
              <a:rPr lang="en-US" baseline="0" dirty="0" err="1" smtClean="0"/>
              <a:t>vd</a:t>
            </a:r>
            <a:r>
              <a:rPr lang="en-US" baseline="0" dirty="0" smtClean="0"/>
              <a:t> ở </a:t>
            </a:r>
            <a:r>
              <a:rPr lang="en-US" baseline="0" dirty="0" err="1" smtClean="0"/>
              <a:t>đây</a:t>
            </a:r>
            <a:r>
              <a:rPr lang="en-US" baseline="0" dirty="0" smtClean="0"/>
              <a:t> </a:t>
            </a:r>
            <a:r>
              <a:rPr lang="en-US" baseline="0" dirty="0" err="1" smtClean="0"/>
              <a:t>gồm</a:t>
            </a:r>
            <a:r>
              <a:rPr lang="en-US" baseline="0" dirty="0" smtClean="0"/>
              <a:t> 9 ô.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khối</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ô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24</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err="1" smtClean="0">
                <a:solidFill>
                  <a:schemeClr val="tx1"/>
                </a:solidFill>
                <a:latin typeface="+mn-lt"/>
                <a:ea typeface="+mn-ea"/>
                <a:cs typeface="+mn-cs"/>
              </a:rPr>
              <a:t>Sau</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đó</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sẽ</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tiến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hành</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cho</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của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khối</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Việc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chuẩn</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hóa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đặc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trưng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thường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bằng</a:t>
            </a:r>
            <a:r>
              <a:rPr lang="en-US" sz="1200" kern="1200" baseline="0" dirty="0" smtClean="0">
                <a:solidFill>
                  <a:schemeClr val="tx1"/>
                </a:solidFill>
                <a:latin typeface="+mn-lt"/>
                <a:ea typeface="+mn-ea"/>
                <a:cs typeface="+mn-cs"/>
              </a:rPr>
              <a:t> 3 </a:t>
            </a:r>
            <a:r>
              <a:rPr lang="en-US" sz="1200" kern="1200" baseline="0" dirty="0" err="1" smtClean="0">
                <a:solidFill>
                  <a:schemeClr val="tx1"/>
                </a:solidFill>
                <a:latin typeface="+mn-lt"/>
                <a:ea typeface="+mn-ea"/>
                <a:cs typeface="+mn-cs"/>
              </a:rPr>
              <a:t>công</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thức</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như</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trên</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25</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a:t>
            </a:r>
            <a:r>
              <a:rPr lang="en-US" baseline="0" dirty="0" err="1" smtClean="0"/>
              <a:t>khối</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cho</a:t>
            </a:r>
            <a:r>
              <a:rPr lang="en-US" baseline="0" dirty="0" smtClean="0"/>
              <a:t> </a:t>
            </a:r>
            <a:r>
              <a:rPr lang="en-US" baseline="0" dirty="0" err="1" smtClean="0"/>
              <a:t>toàn</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Một</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bởi</a:t>
            </a:r>
            <a:r>
              <a:rPr lang="en-US" baseline="0" dirty="0" smtClean="0"/>
              <a:t> </a:t>
            </a:r>
            <a:r>
              <a:rPr lang="en-US" baseline="0" dirty="0" err="1" smtClean="0"/>
              <a:t>các</a:t>
            </a:r>
            <a:r>
              <a:rPr lang="en-US" baseline="0" dirty="0" smtClean="0"/>
              <a:t> </a:t>
            </a:r>
            <a:r>
              <a:rPr lang="en-US" baseline="0" dirty="0" err="1" smtClean="0"/>
              <a:t>khối</a:t>
            </a:r>
            <a:r>
              <a:rPr lang="en-US" baseline="0" dirty="0" smtClean="0"/>
              <a:t> </a:t>
            </a:r>
            <a:r>
              <a:rPr lang="en-US" baseline="0" dirty="0" err="1" smtClean="0"/>
              <a:t>xếp</a:t>
            </a:r>
            <a:r>
              <a:rPr lang="en-US" baseline="0" dirty="0" smtClean="0"/>
              <a:t> </a:t>
            </a:r>
            <a:r>
              <a:rPr lang="en-US" baseline="0" dirty="0" err="1" smtClean="0"/>
              <a:t>chồng</a:t>
            </a:r>
            <a:r>
              <a:rPr lang="en-US" baseline="0" dirty="0" smtClean="0"/>
              <a:t> </a:t>
            </a:r>
            <a:r>
              <a:rPr lang="en-US" baseline="0" dirty="0" err="1" smtClean="0"/>
              <a:t>lắp</a:t>
            </a:r>
            <a:r>
              <a:rPr lang="en-US" baseline="0" dirty="0" smtClean="0"/>
              <a:t> </a:t>
            </a:r>
            <a:r>
              <a:rPr lang="en-US" baseline="0" dirty="0" err="1" smtClean="0"/>
              <a:t>lên</a:t>
            </a:r>
            <a:r>
              <a:rPr lang="en-US" baseline="0" dirty="0" smtClean="0"/>
              <a:t> </a:t>
            </a:r>
            <a:r>
              <a:rPr lang="en-US" baseline="0" dirty="0" err="1" smtClean="0"/>
              <a:t>nhau</a:t>
            </a:r>
            <a:r>
              <a:rPr lang="en-US" baseline="0" dirty="0" smtClean="0"/>
              <a:t> </a:t>
            </a:r>
            <a:r>
              <a:rPr lang="en-US" baseline="0" dirty="0" err="1" smtClean="0"/>
              <a:t>như</a:t>
            </a:r>
            <a:r>
              <a:rPr lang="en-US" baseline="0" dirty="0" smtClean="0"/>
              <a:t> </a:t>
            </a:r>
            <a:r>
              <a:rPr lang="en-US" baseline="0" dirty="0" err="1" smtClean="0"/>
              <a:t>trong</a:t>
            </a:r>
            <a:r>
              <a:rPr lang="en-US" baseline="0" dirty="0" smtClean="0"/>
              <a:t> </a:t>
            </a:r>
            <a:r>
              <a:rPr lang="en-US" baseline="0" dirty="0" err="1" smtClean="0"/>
              <a:t>hình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ghép</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a:t>
            </a:r>
            <a:r>
              <a:rPr lang="en-US" baseline="0" dirty="0" err="1" smtClean="0"/>
              <a:t>của</a:t>
            </a:r>
            <a:r>
              <a:rPr lang="en-US" baseline="0" dirty="0" smtClean="0"/>
              <a:t> </a:t>
            </a:r>
            <a:r>
              <a:rPr lang="en-US" baseline="0" dirty="0" err="1" smtClean="0"/>
              <a:t>từng</a:t>
            </a:r>
            <a:r>
              <a:rPr lang="en-US" baseline="0" dirty="0" smtClean="0"/>
              <a:t> block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26</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đọc</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để</a:t>
            </a:r>
            <a:r>
              <a:rPr lang="en-US" baseline="0" dirty="0" smtClean="0"/>
              <a:t> </a:t>
            </a:r>
            <a:r>
              <a:rPr lang="en-US" baseline="0" dirty="0" err="1" smtClean="0"/>
              <a:t>cho</a:t>
            </a:r>
            <a:r>
              <a:rPr lang="en-US" baseline="0" dirty="0" smtClean="0"/>
              <a:t> SVM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hoạt</a:t>
            </a:r>
            <a:r>
              <a:rPr lang="en-US" baseline="0" dirty="0" smtClean="0"/>
              <a:t> </a:t>
            </a:r>
            <a:r>
              <a:rPr lang="en-US" baseline="0" dirty="0" err="1" smtClean="0"/>
              <a:t>động</a:t>
            </a:r>
            <a:r>
              <a:rPr lang="en-US" baseline="0" dirty="0" smtClean="0"/>
              <a:t> </a:t>
            </a:r>
            <a:r>
              <a:rPr lang="en-US" baseline="0" dirty="0" err="1" smtClean="0"/>
              <a:t>được</a:t>
            </a:r>
            <a:r>
              <a:rPr lang="en-US" baseline="0" dirty="0" smtClean="0"/>
              <a:t> </a:t>
            </a:r>
            <a:r>
              <a:rPr lang="en-US" baseline="0" dirty="0" err="1" smtClean="0"/>
              <a:t>thì</a:t>
            </a:r>
            <a:r>
              <a:rPr lang="en-US" baseline="0" dirty="0" smtClean="0"/>
              <a:t> </a:t>
            </a:r>
            <a:r>
              <a:rPr lang="en-US" dirty="0" err="1" smtClean="0"/>
              <a:t>đầu</a:t>
            </a:r>
            <a:r>
              <a:rPr lang="en-US" baseline="0" dirty="0" smtClean="0"/>
              <a:t> </a:t>
            </a:r>
            <a:r>
              <a:rPr lang="en-US" baseline="0" dirty="0" err="1" smtClean="0"/>
              <a:t>tiên</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để</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gồm</a:t>
            </a:r>
            <a:r>
              <a:rPr lang="en-US" baseline="0" dirty="0" smtClean="0"/>
              <a:t> 2 </a:t>
            </a:r>
            <a:r>
              <a:rPr lang="en-US" baseline="0" dirty="0" err="1" smtClean="0"/>
              <a:t>tập</a:t>
            </a:r>
            <a:r>
              <a:rPr lang="en-US" baseline="0" dirty="0" smtClean="0"/>
              <a:t> </a:t>
            </a:r>
            <a:r>
              <a:rPr lang="en-US" baseline="0" dirty="0" err="1" smtClean="0"/>
              <a:t>là</a:t>
            </a:r>
            <a:r>
              <a:rPr lang="en-US" baseline="0" dirty="0" smtClean="0"/>
              <a:t> positive: </a:t>
            </a:r>
            <a:r>
              <a:rPr lang="en-US" baseline="0" dirty="0" err="1" smtClean="0"/>
              <a:t>chứa</a:t>
            </a:r>
            <a:r>
              <a:rPr lang="en-US" baseline="0" dirty="0" smtClean="0"/>
              <a:t> </a:t>
            </a:r>
            <a:r>
              <a:rPr lang="en-US" baseline="0" dirty="0" err="1" smtClean="0"/>
              <a:t>các</a:t>
            </a:r>
            <a:r>
              <a:rPr lang="en-US" baseline="0" dirty="0" smtClean="0"/>
              <a:t> </a:t>
            </a:r>
            <a:r>
              <a:rPr lang="en-US" baseline="0" dirty="0" err="1" smtClean="0"/>
              <a:t>ảnh</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người</a:t>
            </a:r>
            <a:r>
              <a:rPr lang="en-US" baseline="0" dirty="0" smtClean="0"/>
              <a:t>. </a:t>
            </a:r>
            <a:r>
              <a:rPr lang="en-US" baseline="0" dirty="0" err="1" smtClean="0"/>
              <a:t>tập</a:t>
            </a:r>
            <a:r>
              <a:rPr lang="en-US" baseline="0" dirty="0" smtClean="0"/>
              <a:t> 2 </a:t>
            </a:r>
            <a:r>
              <a:rPr lang="en-US" baseline="0" dirty="0" err="1" smtClean="0"/>
              <a:t>là</a:t>
            </a:r>
            <a:r>
              <a:rPr lang="en-US" baseline="0" dirty="0" smtClean="0"/>
              <a:t> negative </a:t>
            </a:r>
            <a:r>
              <a:rPr lang="en-US" baseline="0" dirty="0" err="1" smtClean="0"/>
              <a:t>chứa</a:t>
            </a:r>
            <a:r>
              <a:rPr lang="en-US" baseline="0" dirty="0" smtClean="0"/>
              <a:t> </a:t>
            </a:r>
            <a:r>
              <a:rPr lang="en-US" baseline="0" dirty="0" err="1" smtClean="0"/>
              <a:t>hình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Ta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rút</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cho</a:t>
            </a:r>
            <a:r>
              <a:rPr lang="en-US" baseline="0" dirty="0" smtClean="0"/>
              <a:t> </a:t>
            </a:r>
            <a:r>
              <a:rPr lang="en-US" baseline="0" dirty="0" err="1" smtClean="0"/>
              <a:t>từng</a:t>
            </a:r>
            <a:r>
              <a:rPr lang="en-US" baseline="0" dirty="0" smtClean="0"/>
              <a:t> </a:t>
            </a:r>
            <a:r>
              <a:rPr lang="en-US" baseline="0" dirty="0" err="1" smtClean="0"/>
              <a:t>bộ</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29</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xong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SVM </a:t>
            </a:r>
            <a:r>
              <a:rPr lang="en-US" baseline="0" dirty="0" err="1" smtClean="0"/>
              <a:t>này</a:t>
            </a:r>
            <a:r>
              <a:rPr lang="en-US" baseline="0" dirty="0" smtClean="0"/>
              <a:t> </a:t>
            </a:r>
            <a:r>
              <a:rPr lang="en-US" baseline="0" dirty="0" err="1" smtClean="0"/>
              <a:t>để</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được</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err="1" smtClean="0"/>
              <a:t>lên</a:t>
            </a:r>
            <a:r>
              <a:rPr lang="en-US" baseline="0" smtClean="0"/>
              <a:t> </a:t>
            </a:r>
            <a:r>
              <a:rPr lang="en-US" baseline="0" smtClean="0"/>
              <a:t>sao </a:t>
            </a:r>
            <a:r>
              <a:rPr lang="en-US" baseline="0" dirty="0" err="1" smtClean="0"/>
              <a:t>cho</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bao</a:t>
            </a:r>
            <a:r>
              <a:rPr lang="en-US" baseline="0" dirty="0" smtClean="0"/>
              <a:t> </a:t>
            </a:r>
            <a:r>
              <a:rPr lang="en-US" baseline="0" dirty="0" err="1" smtClean="0"/>
              <a:t>được</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một</a:t>
            </a:r>
            <a:r>
              <a:rPr lang="en-US" baseline="0" dirty="0" smtClean="0"/>
              <a:t> </a:t>
            </a:r>
            <a:r>
              <a:rPr lang="en-US" baseline="0" dirty="0" err="1" smtClean="0"/>
              <a:t>phần</a:t>
            </a:r>
            <a:r>
              <a:rPr lang="en-US" baseline="0" dirty="0" smtClean="0"/>
              <a:t> </a:t>
            </a:r>
            <a:r>
              <a:rPr lang="en-US" baseline="0" dirty="0" err="1" smtClean="0"/>
              <a:t>vai</a:t>
            </a:r>
            <a:r>
              <a:rPr lang="en-US" baseline="0" dirty="0" smtClean="0"/>
              <a:t> </a:t>
            </a:r>
            <a:r>
              <a:rPr lang="en-US" baseline="0" dirty="0" err="1" smtClean="0"/>
              <a:t>người</a:t>
            </a:r>
            <a:r>
              <a:rPr lang="en-US" baseline="0" dirty="0" smtClean="0"/>
              <a:t>. </a:t>
            </a:r>
            <a:r>
              <a:rPr lang="en-US" baseline="0" dirty="0" err="1" smtClean="0"/>
              <a:t>Tỷ</a:t>
            </a:r>
            <a:r>
              <a:rPr lang="en-US" baseline="0" dirty="0" smtClean="0"/>
              <a:t> </a:t>
            </a:r>
            <a:r>
              <a:rPr lang="en-US" baseline="0" dirty="0" err="1" smtClean="0"/>
              <a:t>lệ</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là</a:t>
            </a:r>
            <a:r>
              <a:rPr lang="en-US" baseline="0" dirty="0" smtClean="0"/>
              <a:t> </a:t>
            </a:r>
            <a:r>
              <a:rPr lang="en-US" baseline="0" err="1" smtClean="0"/>
              <a:t>chiều</a:t>
            </a:r>
            <a:r>
              <a:rPr lang="en-US" baseline="0" smtClean="0"/>
              <a:t> </a:t>
            </a:r>
            <a:r>
              <a:rPr lang="en-US" baseline="0" smtClean="0"/>
              <a:t>rộng </a:t>
            </a:r>
            <a:r>
              <a:rPr lang="en-US" baseline="0" dirty="0" err="1" smtClean="0"/>
              <a:t>gấp</a:t>
            </a:r>
            <a:r>
              <a:rPr lang="en-US" baseline="0" dirty="0" smtClean="0"/>
              <a:t> </a:t>
            </a:r>
            <a:r>
              <a:rPr lang="en-US" baseline="0" dirty="0" err="1" smtClean="0"/>
              <a:t>hai</a:t>
            </a:r>
            <a:r>
              <a:rPr lang="en-US" baseline="0" smtClean="0"/>
              <a:t>, </a:t>
            </a:r>
            <a:r>
              <a:rPr lang="en-US" baseline="0" smtClean="0"/>
              <a:t>Do trong quá trình làm,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các</a:t>
            </a:r>
            <a:r>
              <a:rPr lang="en-US" baseline="0" dirty="0" smtClean="0"/>
              <a:t> </a:t>
            </a:r>
            <a:r>
              <a:rPr lang="en-US" baseline="0" dirty="0" err="1" smtClean="0"/>
              <a:t>bạn</a:t>
            </a:r>
            <a:r>
              <a:rPr lang="en-US" baseline="0" dirty="0" smtClean="0"/>
              <a:t> </a:t>
            </a:r>
            <a:r>
              <a:rPr lang="en-US" baseline="0" dirty="0" err="1" smtClean="0"/>
              <a:t>nữ</a:t>
            </a:r>
            <a:r>
              <a:rPr lang="en-US" baseline="0" dirty="0" smtClean="0"/>
              <a:t> </a:t>
            </a:r>
            <a:r>
              <a:rPr lang="en-US" baseline="0" dirty="0" err="1" smtClean="0"/>
              <a:t>tóc</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a:t>
            </a:r>
            <a:r>
              <a:rPr lang="en-US" baseline="0" err="1" smtClean="0"/>
              <a:t>chiều</a:t>
            </a:r>
            <a:r>
              <a:rPr lang="en-US" baseline="0" smtClean="0"/>
              <a:t> </a:t>
            </a:r>
            <a:r>
              <a:rPr lang="en-US" baseline="0" smtClean="0"/>
              <a:t>dài </a:t>
            </a:r>
            <a:r>
              <a:rPr lang="en-US" baseline="0" dirty="0" err="1" smtClean="0"/>
              <a:t>là</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lớn</a:t>
            </a:r>
            <a:r>
              <a:rPr lang="en-US" baseline="0" dirty="0" smtClean="0"/>
              <a:t>. Do </a:t>
            </a:r>
            <a:r>
              <a:rPr lang="en-US" baseline="0" dirty="0" err="1" smtClean="0"/>
              <a:t>đó</a:t>
            </a:r>
            <a:r>
              <a:rPr lang="en-US" baseline="0" dirty="0" smtClean="0"/>
              <a:t> </a:t>
            </a:r>
            <a:r>
              <a:rPr lang="en-US" baseline="0" dirty="0" err="1" smtClean="0"/>
              <a:t>nếu</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thì</a:t>
            </a:r>
            <a:r>
              <a:rPr lang="en-US" baseline="0" dirty="0" smtClean="0"/>
              <a:t> </a:t>
            </a:r>
            <a:r>
              <a:rPr lang="en-US" baseline="0" dirty="0" err="1" smtClean="0"/>
              <a:t>sẽ</a:t>
            </a:r>
            <a:r>
              <a:rPr lang="en-US" baseline="0" dirty="0" smtClean="0"/>
              <a:t> </a:t>
            </a:r>
            <a:r>
              <a:rPr lang="en-US" baseline="0" dirty="0" err="1" smtClean="0"/>
              <a:t>không</a:t>
            </a:r>
            <a:r>
              <a:rPr lang="en-US" baseline="0" dirty="0" smtClean="0"/>
              <a:t> </a:t>
            </a:r>
            <a:r>
              <a:rPr lang="en-US" baseline="0" dirty="0" err="1" smtClean="0"/>
              <a:t>hợp</a:t>
            </a:r>
            <a:r>
              <a:rPr lang="en-US" baseline="0" dirty="0" smtClean="0"/>
              <a:t> </a:t>
            </a:r>
            <a:r>
              <a:rPr lang="en-US" baseline="0" dirty="0" err="1" smtClean="0"/>
              <a:t>lý</a:t>
            </a:r>
            <a:r>
              <a:rPr lang="en-US" baseline="0" dirty="0" smtClean="0"/>
              <a:t> </a:t>
            </a:r>
            <a:r>
              <a:rPr lang="en-US" baseline="0" dirty="0" err="1" smtClean="0"/>
              <a:t>vì</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bao</a:t>
            </a:r>
            <a:r>
              <a:rPr lang="en-US" baseline="0" dirty="0" smtClean="0"/>
              <a:t> </a:t>
            </a:r>
            <a:r>
              <a:rPr lang="en-US" baseline="0" dirty="0" err="1" smtClean="0"/>
              <a:t>quá</a:t>
            </a:r>
            <a:r>
              <a:rPr lang="en-US" baseline="0" dirty="0" smtClean="0"/>
              <a:t> </a:t>
            </a:r>
            <a:r>
              <a:rPr lang="en-US" baseline="0" dirty="0" err="1" smtClean="0"/>
              <a:t>lớn</a:t>
            </a:r>
            <a:r>
              <a:rPr lang="en-US" baseline="0" dirty="0" smtClean="0"/>
              <a:t>. do </a:t>
            </a:r>
            <a:r>
              <a:rPr lang="en-US" baseline="0" dirty="0" err="1" smtClean="0"/>
              <a:t>vậy</a:t>
            </a:r>
            <a:r>
              <a:rPr lang="en-US" baseline="0" dirty="0" smtClean="0"/>
              <a:t> </a:t>
            </a:r>
            <a:r>
              <a:rPr lang="en-US" baseline="0" dirty="0" err="1" smtClean="0"/>
              <a:t>về</a:t>
            </a:r>
            <a:r>
              <a:rPr lang="en-US" baseline="0" dirty="0" smtClean="0"/>
              <a:t> </a:t>
            </a:r>
            <a:r>
              <a:rPr lang="en-US" baseline="0" dirty="0" err="1" smtClean="0"/>
              <a:t>phần</a:t>
            </a:r>
            <a:r>
              <a:rPr lang="en-US" baseline="0" dirty="0" smtClean="0"/>
              <a:t> </a:t>
            </a:r>
            <a:r>
              <a:rPr lang="en-US" baseline="0" dirty="0" err="1" smtClean="0"/>
              <a:t>chiều</a:t>
            </a:r>
            <a:r>
              <a:rPr lang="en-US" baseline="0" dirty="0" smtClean="0"/>
              <a:t> </a:t>
            </a:r>
            <a:r>
              <a:rPr lang="en-US" baseline="0" dirty="0" err="1" smtClean="0"/>
              <a:t>dài</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cũng</a:t>
            </a:r>
            <a:r>
              <a:rPr lang="en-US" baseline="0" dirty="0" smtClean="0"/>
              <a:t> </a:t>
            </a:r>
            <a:r>
              <a:rPr lang="en-US" baseline="0" dirty="0" err="1" smtClean="0"/>
              <a:t>sẽ</a:t>
            </a:r>
            <a:r>
              <a:rPr lang="en-US" baseline="0" dirty="0" smtClean="0"/>
              <a:t> </a:t>
            </a:r>
            <a:r>
              <a:rPr lang="en-US" baseline="0" dirty="0" err="1" smtClean="0"/>
              <a:t>mở</a:t>
            </a:r>
            <a:r>
              <a:rPr lang="en-US" baseline="0" dirty="0" smtClean="0"/>
              <a:t> </a:t>
            </a:r>
            <a:r>
              <a:rPr lang="en-US" baseline="0" dirty="0" err="1" smtClean="0"/>
              <a:t>ra</a:t>
            </a:r>
            <a:r>
              <a:rPr lang="en-US" baseline="0" dirty="0" smtClean="0"/>
              <a:t> </a:t>
            </a:r>
            <a:r>
              <a:rPr lang="en-US" baseline="0" dirty="0" err="1" smtClean="0"/>
              <a:t>gấp</a:t>
            </a:r>
            <a:r>
              <a:rPr lang="en-US" baseline="0" dirty="0" smtClean="0"/>
              <a:t> </a:t>
            </a:r>
            <a:r>
              <a:rPr lang="en-US" baseline="0" dirty="0" err="1" smtClean="0"/>
              <a:t>đôi</a:t>
            </a:r>
            <a:r>
              <a:rPr lang="en-US" baseline="0" dirty="0" smtClean="0"/>
              <a:t> </a:t>
            </a:r>
            <a:r>
              <a:rPr lang="en-US" baseline="0" dirty="0" err="1" smtClean="0"/>
              <a:t>chiều</a:t>
            </a:r>
            <a:r>
              <a:rPr lang="en-US" baseline="0" dirty="0" smtClean="0"/>
              <a:t> </a:t>
            </a:r>
            <a:r>
              <a:rPr lang="en-US" baseline="0" dirty="0" err="1" smtClean="0"/>
              <a:t>rộng</a:t>
            </a:r>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đã</a:t>
            </a:r>
            <a:r>
              <a:rPr lang="en-US" baseline="0" dirty="0" smtClean="0"/>
              <a:t> </a:t>
            </a:r>
            <a:r>
              <a:rPr lang="en-US" baseline="0" dirty="0" err="1" smtClean="0"/>
              <a:t>mở</a:t>
            </a:r>
            <a:r>
              <a:rPr lang="en-US" baseline="0" dirty="0" smtClean="0"/>
              <a:t> </a:t>
            </a:r>
            <a:r>
              <a:rPr lang="en-US" baseline="0" dirty="0" err="1" smtClean="0"/>
              <a:t>rộng</a:t>
            </a:r>
            <a:r>
              <a:rPr lang="en-US" baseline="0" dirty="0" smtClean="0"/>
              <a:t> </a:t>
            </a:r>
            <a:r>
              <a:rPr lang="en-US" baseline="0" dirty="0" err="1" smtClean="0"/>
              <a:t>vùng</a:t>
            </a:r>
            <a:r>
              <a:rPr lang="en-US" baseline="0" dirty="0" smtClean="0"/>
              <a:t> </a:t>
            </a:r>
            <a:r>
              <a:rPr lang="en-US" baseline="0" dirty="0" err="1" smtClean="0"/>
              <a:t>hình</a:t>
            </a:r>
            <a:r>
              <a:rPr lang="en-US" baseline="0" dirty="0" smtClean="0"/>
              <a:t> </a:t>
            </a:r>
            <a:r>
              <a:rPr lang="en-US" baseline="0" dirty="0" err="1" smtClean="0"/>
              <a:t>chữ</a:t>
            </a:r>
            <a:r>
              <a:rPr lang="en-US" baseline="0" dirty="0" smtClean="0"/>
              <a:t> </a:t>
            </a:r>
            <a:r>
              <a:rPr lang="en-US" baseline="0" dirty="0" err="1" smtClean="0"/>
              <a:t>nhật</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người</a:t>
            </a:r>
            <a:r>
              <a:rPr lang="en-US" baseline="0" dirty="0" smtClean="0"/>
              <a:t> </a:t>
            </a:r>
            <a:r>
              <a:rPr lang="en-US" baseline="0" dirty="0" err="1" smtClean="0"/>
              <a:t>ra</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rút</a:t>
            </a:r>
            <a:r>
              <a:rPr lang="en-US" baseline="0" dirty="0" smtClean="0"/>
              <a:t> </a:t>
            </a:r>
            <a:r>
              <a:rPr lang="en-US" baseline="0" dirty="0" err="1" smtClean="0"/>
              <a:t>trích</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a:t>
            </a:r>
            <a:r>
              <a:rPr lang="en-US" baseline="0" dirty="0" err="1" smtClean="0"/>
              <a:t>trong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này</a:t>
            </a:r>
            <a:r>
              <a:rPr lang="en-US" baseline="0" dirty="0" smtClean="0"/>
              <a:t> </a:t>
            </a:r>
            <a:r>
              <a:rPr lang="en-US" baseline="0" dirty="0" err="1" smtClean="0"/>
              <a:t>và</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SVM </a:t>
            </a:r>
            <a:r>
              <a:rPr lang="en-US" baseline="0" dirty="0" err="1" smtClean="0"/>
              <a:t>để</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những</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không</a:t>
            </a:r>
            <a:r>
              <a:rPr lang="en-US" baseline="0" dirty="0" smtClean="0"/>
              <a:t> </a:t>
            </a:r>
            <a:r>
              <a:rPr lang="en-US" baseline="0" dirty="0" err="1" smtClean="0"/>
              <a:t>phải</a:t>
            </a:r>
            <a:r>
              <a:rPr lang="en-US" baseline="0" dirty="0" smtClean="0"/>
              <a:t> </a:t>
            </a:r>
            <a:r>
              <a:rPr lang="en-US" baseline="0" dirty="0" err="1" smtClean="0"/>
              <a:t>người</a:t>
            </a:r>
            <a:r>
              <a:rPr lang="en-US" baseline="0" dirty="0" smtClean="0"/>
              <a:t> </a:t>
            </a:r>
            <a:r>
              <a:rPr lang="en-US" baseline="0" dirty="0" err="1" smtClean="0"/>
              <a:t>thì</a:t>
            </a:r>
            <a:r>
              <a:rPr lang="en-US" baseline="0" dirty="0" smtClean="0"/>
              <a:t> </a:t>
            </a:r>
            <a:r>
              <a:rPr lang="en-US" baseline="0" err="1" smtClean="0"/>
              <a:t>được</a:t>
            </a:r>
            <a:r>
              <a:rPr lang="en-US" baseline="0" smtClean="0"/>
              <a:t> </a:t>
            </a:r>
            <a:r>
              <a:rPr lang="en-US" baseline="0" smtClean="0"/>
              <a:t>SVM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khá</a:t>
            </a:r>
            <a:r>
              <a:rPr lang="en-US" baseline="0" dirty="0" smtClean="0"/>
              <a:t> </a:t>
            </a:r>
            <a:r>
              <a:rPr lang="en-US" baseline="0" err="1" smtClean="0"/>
              <a:t>thành</a:t>
            </a:r>
            <a:r>
              <a:rPr lang="en-US" baseline="0" smtClean="0"/>
              <a:t> </a:t>
            </a:r>
            <a:r>
              <a:rPr lang="en-US" baseline="0" smtClean="0"/>
              <a:t>công</a:t>
            </a:r>
          </a:p>
          <a:p>
            <a:endParaRPr lang="en-US" baseline="0" smtClean="0"/>
          </a:p>
          <a:p>
            <a:r>
              <a:rPr lang="en-US" baseline="0" smtClean="0"/>
              <a:t>Fixed: </a:t>
            </a:r>
            <a:r>
              <a:rPr lang="en-US" smtClean="0"/>
              <a:t>Sau khi đã</a:t>
            </a:r>
            <a:r>
              <a:rPr lang="en-US" baseline="0" smtClean="0"/>
              <a:t> huấn luyện xong thì ta sử dụng mô hình SVM này để tiến hành việc phân lớp. Việc phân lớp được tiến hành như sau:</a:t>
            </a:r>
          </a:p>
          <a:p>
            <a:r>
              <a:rPr lang="en-US" baseline="0" smtClean="0"/>
              <a:t>Tại mỗi vị trí có màu tóc người. ta tiến hành mở rộng hình chữ nhật lên sao cho có thể bao được phần đầu của người và một phần vai người. Tỷ lệ mở rộng cho chiều rộng là gấp hai lần, Do đối với các trường hợp các bạn nữ tóc dài thì sẽ có chiều dài là tương đối lớn. Do đó nếu ta cũng mở rộng chiều dài (cao) ra gấp đôi thì sẽ không hợp lý vì khu vực bao quá lớn. do vậy về phần chiều dài thì ta cũng sẽ mở ra gấp đôi chiều rộng.</a:t>
            </a:r>
          </a:p>
          <a:p>
            <a:r>
              <a:rPr lang="en-US" baseline="0" smtClean="0"/>
              <a:t>Sau khi đã mở rộng vùng hình chữ nhật màu tóc người ra ta sẽ tiến hành rút trích đặc trưng HOG trong khu vực này và đưa vào SVM để phân lớp. Đối với những trường hợp không phải người thì được SVM phân lớp khá thành công</a:t>
            </a:r>
            <a:endParaRPr lang="en-US" smtClean="0"/>
          </a:p>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SVM </a:t>
            </a:r>
            <a:r>
              <a:rPr lang="en-US" baseline="0" dirty="0" err="1" smtClean="0"/>
              <a:t>và</a:t>
            </a:r>
            <a:r>
              <a:rPr lang="en-US" baseline="0" dirty="0" smtClean="0"/>
              <a:t> hog. </a:t>
            </a:r>
            <a:r>
              <a:rPr lang="en-US" baseline="0" dirty="0" err="1" smtClean="0"/>
              <a:t>ta</a:t>
            </a:r>
            <a:r>
              <a:rPr lang="en-US" baseline="0" dirty="0" smtClean="0"/>
              <a:t> </a:t>
            </a:r>
            <a:r>
              <a:rPr lang="en-US" baseline="0" dirty="0" err="1" smtClean="0"/>
              <a:t>thấy</a:t>
            </a:r>
            <a:r>
              <a:rPr lang="en-US" baseline="0" dirty="0" smtClean="0"/>
              <a:t> </a:t>
            </a:r>
            <a:r>
              <a:rPr lang="en-US" baseline="0" dirty="0" err="1" smtClean="0"/>
              <a:t>phần</a:t>
            </a:r>
            <a:r>
              <a:rPr lang="en-US" baseline="0" dirty="0" smtClean="0"/>
              <a:t> </a:t>
            </a:r>
            <a:r>
              <a:rPr lang="en-US" baseline="0" dirty="0" err="1" smtClean="0"/>
              <a:t>lớp</a:t>
            </a:r>
            <a:r>
              <a:rPr lang="en-US" baseline="0" dirty="0" smtClean="0"/>
              <a:t> </a:t>
            </a:r>
            <a:r>
              <a:rPr lang="en-US" baseline="0" dirty="0" err="1" smtClean="0"/>
              <a:t>những</a:t>
            </a:r>
            <a:r>
              <a:rPr lang="en-US" baseline="0" dirty="0" smtClean="0"/>
              <a:t> </a:t>
            </a:r>
            <a:r>
              <a:rPr lang="en-US" baseline="0" dirty="0" err="1" smtClean="0"/>
              <a:t>vùng</a:t>
            </a:r>
            <a:r>
              <a:rPr lang="en-US" baseline="0" dirty="0" smtClean="0"/>
              <a:t> </a:t>
            </a:r>
            <a:r>
              <a:rPr lang="en-US" baseline="0" dirty="0" err="1" smtClean="0"/>
              <a:t>tối</a:t>
            </a:r>
            <a:r>
              <a:rPr lang="en-US" baseline="0" dirty="0" smtClean="0"/>
              <a:t> </a:t>
            </a:r>
            <a:r>
              <a:rPr lang="en-US" baseline="0" dirty="0" err="1" smtClean="0"/>
              <a:t>của</a:t>
            </a:r>
            <a:r>
              <a:rPr lang="en-US" baseline="0" dirty="0" smtClean="0"/>
              <a:t> </a:t>
            </a:r>
            <a:r>
              <a:rPr lang="en-US" baseline="0" dirty="0" err="1" smtClean="0"/>
              <a:t>bàn</a:t>
            </a:r>
            <a:r>
              <a:rPr lang="en-US" baseline="0" dirty="0" smtClean="0"/>
              <a:t> </a:t>
            </a:r>
            <a:r>
              <a:rPr lang="en-US" baseline="0" dirty="0" err="1" smtClean="0"/>
              <a:t>đều</a:t>
            </a:r>
            <a:r>
              <a:rPr lang="en-US" baseline="0" dirty="0" smtClean="0"/>
              <a:t> </a:t>
            </a:r>
            <a:r>
              <a:rPr lang="en-US" baseline="0" dirty="0" err="1" smtClean="0"/>
              <a:t>được</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cho</a:t>
            </a:r>
            <a:r>
              <a:rPr lang="en-US" baseline="0" dirty="0" smtClean="0"/>
              <a:t> </a:t>
            </a:r>
            <a:r>
              <a:rPr lang="en-US" baseline="0" dirty="0" err="1" smtClean="0"/>
              <a:t>tương</a:t>
            </a:r>
            <a:r>
              <a:rPr lang="en-US" baseline="0" dirty="0" smtClean="0"/>
              <a:t> </a:t>
            </a:r>
            <a:r>
              <a:rPr lang="en-US" baseline="0" dirty="0" err="1" smtClean="0"/>
              <a:t>đối</a:t>
            </a:r>
            <a:r>
              <a:rPr lang="en-US" baseline="0" dirty="0" smtClean="0"/>
              <a:t> </a:t>
            </a:r>
            <a:r>
              <a:rPr lang="en-US" baseline="0" dirty="0" err="1" smtClean="0"/>
              <a:t>tốt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Snake được</a:t>
            </a:r>
            <a:r>
              <a:rPr lang="en-US" baseline="0" smtClean="0"/>
              <a:t> </a:t>
            </a:r>
            <a:r>
              <a:rPr lang="en-US" baseline="0" dirty="0" err="1" smtClean="0"/>
              <a:t>giới</a:t>
            </a:r>
            <a:r>
              <a:rPr lang="en-US" baseline="0" dirty="0" smtClean="0"/>
              <a:t> </a:t>
            </a:r>
            <a:r>
              <a:rPr lang="en-US" baseline="0" dirty="0" err="1" smtClean="0"/>
              <a:t>thiệu</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bài</a:t>
            </a:r>
            <a:r>
              <a:rPr lang="en-US" baseline="0" dirty="0" smtClean="0"/>
              <a:t> </a:t>
            </a:r>
            <a:r>
              <a:rPr lang="en-US" baseline="0" dirty="0" err="1" smtClean="0"/>
              <a:t>báo</a:t>
            </a:r>
            <a:r>
              <a:rPr lang="en-US" baseline="0" dirty="0" smtClean="0"/>
              <a:t> </a:t>
            </a:r>
            <a:r>
              <a:rPr lang="en-US" baseline="0" dirty="0" err="1" smtClean="0"/>
              <a:t>của</a:t>
            </a:r>
            <a:r>
              <a:rPr lang="en-US" baseline="0" dirty="0" smtClean="0"/>
              <a:t> … </a:t>
            </a:r>
            <a:r>
              <a:rPr lang="en-US" baseline="0" dirty="0" err="1" smtClean="0"/>
              <a:t>vào</a:t>
            </a:r>
            <a:r>
              <a:rPr lang="en-US" baseline="0" dirty="0" smtClean="0"/>
              <a:t> </a:t>
            </a:r>
            <a:r>
              <a:rPr lang="en-US" baseline="0" dirty="0" err="1" smtClean="0"/>
              <a:t>năm</a:t>
            </a:r>
            <a:r>
              <a:rPr lang="en-US" baseline="0" dirty="0" smtClean="0"/>
              <a:t> 2000</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33</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Mục đích</a:t>
            </a:r>
            <a:r>
              <a:rPr lang="en-US" baseline="0" smtClean="0"/>
              <a:t> của bước này là để kiểm tra và loại bỏ các phân lớp sai sau bước phân lớp bằng SVM.</a:t>
            </a:r>
          </a:p>
          <a:p>
            <a:r>
              <a:rPr lang="en-US" baseline="0" smtClean="0"/>
              <a:t>Đầu vào của bước này là các cửa sổ kết quả sau bước phân lớp SVM, kết quả là các cửa sổ được xác nhận là có hình dạng như hình dạng cho trước.</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34</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Snake </a:t>
            </a:r>
            <a:r>
              <a:rPr lang="en-US" err="1" smtClean="0"/>
              <a:t>là</a:t>
            </a:r>
            <a:r>
              <a:rPr lang="en-US" baseline="0" smtClean="0"/>
              <a:t> </a:t>
            </a:r>
            <a:r>
              <a:rPr lang="en-US" baseline="0" smtClean="0"/>
              <a:t>đường </a:t>
            </a:r>
            <a:r>
              <a:rPr lang="en-US" baseline="0" dirty="0" err="1" smtClean="0"/>
              <a:t>viền</a:t>
            </a:r>
            <a:r>
              <a:rPr lang="en-US" baseline="0" dirty="0" smtClean="0"/>
              <a:t> </a:t>
            </a:r>
            <a:r>
              <a:rPr lang="en-US" baseline="0" dirty="0" err="1" smtClean="0"/>
              <a:t>có</a:t>
            </a:r>
            <a:r>
              <a:rPr lang="en-US" baseline="0" dirty="0" smtClean="0"/>
              <a:t> </a:t>
            </a:r>
            <a:r>
              <a:rPr lang="en-US" baseline="0" dirty="0" err="1" smtClean="0"/>
              <a:t>hình</a:t>
            </a:r>
            <a:r>
              <a:rPr lang="en-US" baseline="0" dirty="0" smtClean="0"/>
              <a:t> </a:t>
            </a:r>
            <a:r>
              <a:rPr lang="en-US" baseline="0" err="1" smtClean="0"/>
              <a:t>dạng</a:t>
            </a:r>
            <a:r>
              <a:rPr lang="en-US" baseline="0" smtClean="0"/>
              <a:t> </a:t>
            </a:r>
            <a:r>
              <a:rPr lang="en-US" baseline="0" smtClean="0"/>
              <a:t>thể hiện cho đối tượng mà ta quan tâm</a:t>
            </a:r>
            <a:endParaRPr lang="en-US" dirty="0" smtClean="0"/>
          </a:p>
          <a:p>
            <a:r>
              <a:rPr lang="en-US" dirty="0" smtClean="0"/>
              <a:t>Ý</a:t>
            </a:r>
            <a:r>
              <a:rPr lang="en-US" baseline="0" dirty="0" smtClean="0"/>
              <a:t> </a:t>
            </a:r>
            <a:r>
              <a:rPr lang="en-US" baseline="0" dirty="0" err="1" smtClean="0"/>
              <a:t>tưởng</a:t>
            </a:r>
            <a:r>
              <a:rPr lang="en-US" baseline="0" dirty="0" smtClean="0"/>
              <a:t> </a:t>
            </a:r>
            <a:r>
              <a:rPr lang="en-US" baseline="0" dirty="0" err="1" smtClean="0"/>
              <a:t>chính</a:t>
            </a:r>
            <a:r>
              <a:rPr lang="en-US" baseline="0" dirty="0" smtClean="0"/>
              <a:t> </a:t>
            </a:r>
            <a:r>
              <a:rPr lang="en-US" baseline="0" err="1" smtClean="0"/>
              <a:t>của</a:t>
            </a:r>
            <a:r>
              <a:rPr lang="en-US" baseline="0" smtClean="0"/>
              <a:t> </a:t>
            </a:r>
            <a:r>
              <a:rPr lang="en-US" baseline="0" smtClean="0"/>
              <a:t>phương pháp này </a:t>
            </a:r>
            <a:r>
              <a:rPr lang="en-US" baseline="0" dirty="0" err="1" smtClean="0"/>
              <a:t>là</a:t>
            </a:r>
            <a:r>
              <a:rPr lang="en-US" baseline="0" dirty="0" smtClean="0"/>
              <a:t> </a:t>
            </a:r>
            <a:r>
              <a:rPr lang="en-US" baseline="0" dirty="0" err="1" smtClean="0"/>
              <a:t>đưa</a:t>
            </a:r>
            <a:r>
              <a:rPr lang="en-US" baseline="0" dirty="0" smtClean="0"/>
              <a:t> </a:t>
            </a:r>
            <a:r>
              <a:rPr lang="en-US" baseline="0" dirty="0" err="1" smtClean="0"/>
              <a:t>ra</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so </a:t>
            </a:r>
            <a:r>
              <a:rPr lang="en-US" baseline="0" dirty="0" err="1" smtClean="0"/>
              <a:t>khớp</a:t>
            </a:r>
            <a:r>
              <a:rPr lang="en-US" baseline="0" dirty="0" smtClean="0"/>
              <a:t> </a:t>
            </a:r>
            <a:r>
              <a:rPr lang="en-US" baseline="0" dirty="0" err="1" smtClean="0"/>
              <a:t>các</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này</a:t>
            </a:r>
            <a:r>
              <a:rPr lang="en-US" baseline="0" dirty="0" smtClean="0"/>
              <a:t> </a:t>
            </a:r>
            <a:r>
              <a:rPr lang="en-US" baseline="0" dirty="0" err="1" smtClean="0"/>
              <a:t>với</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err="1" smtClean="0"/>
              <a:t>xem</a:t>
            </a:r>
            <a:r>
              <a:rPr lang="en-US" baseline="0" smtClean="0"/>
              <a:t> </a:t>
            </a:r>
            <a:r>
              <a:rPr lang="en-US" baseline="0" smtClean="0"/>
              <a:t>trong  ảnh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có</a:t>
            </a:r>
            <a:r>
              <a:rPr lang="en-US" baseline="0" dirty="0" smtClean="0"/>
              <a:t> </a:t>
            </a:r>
            <a:r>
              <a:rPr lang="en-US" baseline="0" dirty="0" err="1" smtClean="0"/>
              <a:t>mang</a:t>
            </a:r>
            <a:r>
              <a:rPr lang="en-US" baseline="0" dirty="0" smtClean="0"/>
              <a:t> </a:t>
            </a:r>
            <a:r>
              <a:rPr lang="en-US" baseline="0" dirty="0" err="1" smtClean="0"/>
              <a:t>hình</a:t>
            </a:r>
            <a:r>
              <a:rPr lang="en-US" baseline="0" dirty="0" smtClean="0"/>
              <a:t> </a:t>
            </a:r>
            <a:r>
              <a:rPr lang="en-US" baseline="0" dirty="0" err="1" smtClean="0"/>
              <a:t>dạng</a:t>
            </a:r>
            <a:r>
              <a:rPr lang="en-US" baseline="0" dirty="0" smtClean="0"/>
              <a:t> </a:t>
            </a:r>
            <a:r>
              <a:rPr lang="en-US" baseline="0" dirty="0" err="1" smtClean="0"/>
              <a:t>gần</a:t>
            </a:r>
            <a:r>
              <a:rPr lang="en-US" baseline="0" dirty="0" smtClean="0"/>
              <a:t> </a:t>
            </a:r>
            <a:r>
              <a:rPr lang="en-US" baseline="0" dirty="0" err="1" smtClean="0"/>
              <a:t>giống</a:t>
            </a:r>
            <a:r>
              <a:rPr lang="en-US" baseline="0" dirty="0" smtClean="0"/>
              <a:t> </a:t>
            </a:r>
            <a:r>
              <a:rPr lang="en-US" baseline="0" err="1" smtClean="0"/>
              <a:t>với</a:t>
            </a:r>
            <a:r>
              <a:rPr lang="en-US" baseline="0" smtClean="0"/>
              <a:t> </a:t>
            </a:r>
            <a:r>
              <a:rPr lang="en-US" baseline="0" smtClean="0"/>
              <a:t>snake cho </a:t>
            </a:r>
            <a:r>
              <a:rPr lang="en-US" baseline="0" dirty="0" err="1" smtClean="0"/>
              <a:t>trước</a:t>
            </a:r>
            <a:r>
              <a:rPr lang="en-US" baseline="0" dirty="0" smtClean="0"/>
              <a:t> hay </a:t>
            </a:r>
            <a:r>
              <a:rPr lang="en-US" baseline="0" dirty="0" err="1" smtClean="0"/>
              <a:t>không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Đối</a:t>
            </a:r>
            <a:r>
              <a:rPr lang="en-US" baseline="0" dirty="0" smtClean="0"/>
              <a:t> </a:t>
            </a:r>
            <a:r>
              <a:rPr lang="en-US" baseline="0" dirty="0" err="1" smtClean="0"/>
              <a:t>với</a:t>
            </a:r>
            <a:r>
              <a:rPr lang="en-US" baseline="0" dirty="0" smtClean="0"/>
              <a:t> </a:t>
            </a:r>
            <a:r>
              <a:rPr lang="en-US" baseline="0" dirty="0" err="1" smtClean="0"/>
              <a:t>mỗi</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thì</a:t>
            </a:r>
            <a:r>
              <a:rPr lang="en-US" baseline="0" dirty="0" smtClean="0"/>
              <a:t> </a:t>
            </a:r>
            <a:r>
              <a:rPr lang="en-US" baseline="0" dirty="0" err="1" smtClean="0"/>
              <a:t>điều</a:t>
            </a:r>
            <a:r>
              <a:rPr lang="en-US" baseline="0" dirty="0" smtClean="0"/>
              <a:t> </a:t>
            </a:r>
            <a:r>
              <a:rPr lang="en-US" baseline="0" dirty="0" err="1" smtClean="0"/>
              <a:t>ta</a:t>
            </a:r>
            <a:r>
              <a:rPr lang="en-US" baseline="0" dirty="0" smtClean="0"/>
              <a:t> </a:t>
            </a:r>
            <a:r>
              <a:rPr lang="en-US" baseline="0" dirty="0" err="1" smtClean="0"/>
              <a:t>cần</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các</a:t>
            </a:r>
            <a:r>
              <a:rPr lang="en-US" baseline="0" dirty="0" smtClean="0"/>
              <a:t> </a:t>
            </a:r>
            <a:r>
              <a:rPr lang="en-US" baseline="0" dirty="0" err="1" smtClean="0"/>
              <a:t>thông</a:t>
            </a:r>
            <a:r>
              <a:rPr lang="en-US" baseline="0" dirty="0" smtClean="0"/>
              <a:t> tin </a:t>
            </a:r>
            <a:r>
              <a:rPr lang="en-US" baseline="0" dirty="0" err="1" smtClean="0"/>
              <a:t>như</a:t>
            </a:r>
            <a:r>
              <a:rPr lang="en-US" baseline="0" dirty="0" smtClean="0"/>
              <a:t> </a:t>
            </a:r>
            <a:r>
              <a:rPr lang="en-US" baseline="0" dirty="0" err="1" smtClean="0"/>
              <a:t>sau</a:t>
            </a:r>
            <a:r>
              <a:rPr lang="en-US" baseline="0" dirty="0" smtClean="0"/>
              <a:t>:</a:t>
            </a:r>
          </a:p>
          <a:p>
            <a:pPr>
              <a:buFontTx/>
              <a:buChar char="-"/>
            </a:pPr>
            <a:r>
              <a:rPr lang="en-US" baseline="0" dirty="0" smtClean="0"/>
              <a:t> </a:t>
            </a:r>
            <a:r>
              <a:rPr lang="en-US" baseline="0" dirty="0" err="1" smtClean="0"/>
              <a:t>Lớp</a:t>
            </a:r>
            <a:r>
              <a:rPr lang="en-US" baseline="0" dirty="0" smtClean="0"/>
              <a:t> </a:t>
            </a:r>
            <a:r>
              <a:rPr lang="en-US" baseline="0" dirty="0" err="1" smtClean="0"/>
              <a:t>đông</a:t>
            </a:r>
            <a:r>
              <a:rPr lang="en-US" baseline="0" dirty="0" smtClean="0"/>
              <a:t> hay </a:t>
            </a:r>
            <a:r>
              <a:rPr lang="en-US" baseline="0" err="1" smtClean="0"/>
              <a:t>thưa</a:t>
            </a:r>
            <a:r>
              <a:rPr lang="en-US" baseline="0" smtClean="0"/>
              <a:t>?   ( 2 câu này khác gì nhau @@)</a:t>
            </a:r>
            <a:endParaRPr lang="en-US" baseline="0" dirty="0" smtClean="0"/>
          </a:p>
          <a:p>
            <a:pPr>
              <a:buFontTx/>
              <a:buChar char="-"/>
            </a:pPr>
            <a:r>
              <a:rPr lang="en-US" baseline="0" dirty="0" smtClean="0"/>
              <a:t> </a:t>
            </a:r>
            <a:r>
              <a:rPr lang="en-US" baseline="0" dirty="0" err="1" smtClean="0"/>
              <a:t>Có</a:t>
            </a:r>
            <a:r>
              <a:rPr lang="en-US" baseline="0" dirty="0" smtClean="0"/>
              <a:t> </a:t>
            </a:r>
            <a:r>
              <a:rPr lang="en-US" baseline="0" dirty="0" err="1" smtClean="0"/>
              <a:t>bao</a:t>
            </a:r>
            <a:r>
              <a:rPr lang="en-US" baseline="0" dirty="0" smtClean="0"/>
              <a:t> </a:t>
            </a:r>
            <a:r>
              <a:rPr lang="en-US" baseline="0" dirty="0" err="1" smtClean="0"/>
              <a:t>nhiêu</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a:t>
            </a:r>
          </a:p>
          <a:p>
            <a:pPr>
              <a:buFontTx/>
              <a:buNone/>
            </a:pPr>
            <a:r>
              <a:rPr lang="en-US" baseline="0" dirty="0" err="1" smtClean="0"/>
              <a:t>Để</a:t>
            </a:r>
            <a:r>
              <a:rPr lang="en-US" baseline="0" dirty="0" smtClean="0"/>
              <a:t> </a:t>
            </a:r>
            <a:r>
              <a:rPr lang="en-US" baseline="0" dirty="0" err="1" smtClean="0"/>
              <a:t>trả</a:t>
            </a:r>
            <a:r>
              <a:rPr lang="en-US" baseline="0" dirty="0" smtClean="0"/>
              <a:t> </a:t>
            </a:r>
            <a:r>
              <a:rPr lang="en-US" baseline="0" dirty="0" err="1" smtClean="0"/>
              <a:t>lời</a:t>
            </a:r>
            <a:r>
              <a:rPr lang="en-US" baseline="0" dirty="0" smtClean="0"/>
              <a:t> </a:t>
            </a:r>
            <a:r>
              <a:rPr lang="en-US" baseline="0" dirty="0" err="1" smtClean="0"/>
              <a:t>cho</a:t>
            </a:r>
            <a:r>
              <a:rPr lang="en-US" baseline="0" dirty="0" smtClean="0"/>
              <a:t> </a:t>
            </a:r>
            <a:r>
              <a:rPr lang="en-US" baseline="0" dirty="0" err="1" smtClean="0"/>
              <a:t>các</a:t>
            </a:r>
            <a:r>
              <a:rPr lang="en-US" baseline="0" dirty="0" smtClean="0"/>
              <a:t> </a:t>
            </a:r>
            <a:r>
              <a:rPr lang="en-US" baseline="0" dirty="0" err="1" smtClean="0"/>
              <a:t>câu</a:t>
            </a:r>
            <a:r>
              <a:rPr lang="en-US" baseline="0" dirty="0" smtClean="0"/>
              <a:t> </a:t>
            </a:r>
            <a:r>
              <a:rPr lang="en-US" baseline="0" dirty="0" err="1" smtClean="0"/>
              <a:t>hỏi</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thường</a:t>
            </a:r>
            <a:r>
              <a:rPr lang="en-US" baseline="0" dirty="0" smtClean="0"/>
              <a:t> </a:t>
            </a:r>
            <a:r>
              <a:rPr lang="en-US" baseline="0" dirty="0" err="1" smtClean="0"/>
              <a:t>giải</a:t>
            </a:r>
            <a:r>
              <a:rPr lang="en-US" baseline="0" dirty="0" smtClean="0"/>
              <a:t> </a:t>
            </a:r>
            <a:r>
              <a:rPr lang="en-US" baseline="0" dirty="0" err="1" smtClean="0"/>
              <a:t>quyết</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dùng</a:t>
            </a:r>
            <a:r>
              <a:rPr lang="en-US" baseline="0" dirty="0" smtClean="0"/>
              <a:t> </a:t>
            </a:r>
            <a:r>
              <a:rPr lang="en-US" baseline="0" dirty="0" err="1" smtClean="0"/>
              <a:t>mắt</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và</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err="1" smtClean="0"/>
              <a:t>người</a:t>
            </a:r>
            <a:r>
              <a:rPr lang="en-US" baseline="0" smtClean="0"/>
              <a:t> </a:t>
            </a:r>
            <a:r>
              <a:rPr lang="en-US" baseline="0" smtClean="0"/>
              <a:t>một cách thủ công, thực </a:t>
            </a:r>
            <a:r>
              <a:rPr lang="en-US" baseline="0" err="1" smtClean="0"/>
              <a:t>hiện</a:t>
            </a:r>
            <a:r>
              <a:rPr lang="en-US" baseline="0" smtClean="0"/>
              <a:t> </a:t>
            </a:r>
            <a:r>
              <a:rPr lang="en-US" baseline="0" smtClean="0"/>
              <a:t>điều này rất </a:t>
            </a:r>
            <a:r>
              <a:rPr lang="en-US" baseline="0" dirty="0" err="1" smtClean="0"/>
              <a:t>mất</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Đối</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đông</a:t>
            </a:r>
            <a:r>
              <a:rPr lang="en-US" baseline="0" dirty="0" smtClean="0"/>
              <a:t> </a:t>
            </a:r>
            <a:r>
              <a:rPr lang="en-US" baseline="0" dirty="0" err="1" smtClean="0"/>
              <a:t>đúc</a:t>
            </a:r>
            <a:r>
              <a:rPr lang="en-US" baseline="0" dirty="0" smtClean="0"/>
              <a:t> </a:t>
            </a:r>
            <a:r>
              <a:rPr lang="en-US" baseline="0" dirty="0" err="1" smtClean="0"/>
              <a:t>thì</a:t>
            </a:r>
            <a:r>
              <a:rPr lang="en-US" baseline="0" dirty="0" smtClean="0"/>
              <a:t> </a:t>
            </a:r>
            <a:r>
              <a:rPr lang="en-US" baseline="0" dirty="0" err="1" smtClean="0"/>
              <a:t>rất</a:t>
            </a:r>
            <a:r>
              <a:rPr lang="en-US" baseline="0" dirty="0" smtClean="0"/>
              <a:t> </a:t>
            </a:r>
            <a:r>
              <a:rPr lang="en-US" baseline="0" dirty="0" err="1" smtClean="0"/>
              <a:t>khó</a:t>
            </a:r>
            <a:r>
              <a:rPr lang="en-US" baseline="0" dirty="0" smtClean="0"/>
              <a:t> </a:t>
            </a:r>
            <a:r>
              <a:rPr lang="en-US" baseline="0" dirty="0" err="1" smtClean="0"/>
              <a:t>trong</a:t>
            </a:r>
            <a:r>
              <a:rPr lang="en-US" baseline="0" dirty="0" smtClean="0"/>
              <a:t> </a:t>
            </a:r>
            <a:r>
              <a:rPr lang="en-US" baseline="0" dirty="0" err="1" smtClean="0"/>
              <a:t>việc</a:t>
            </a:r>
            <a:r>
              <a:rPr lang="en-US" baseline="0" dirty="0" smtClean="0"/>
              <a:t> </a:t>
            </a:r>
            <a:r>
              <a:rPr lang="en-US" baseline="0" dirty="0" err="1" smtClean="0"/>
              <a:t>đếm</a:t>
            </a:r>
            <a:r>
              <a:rPr lang="en-US" baseline="0" dirty="0" smtClean="0"/>
              <a:t> </a:t>
            </a:r>
            <a:r>
              <a:rPr lang="en-US" baseline="0" dirty="0" err="1" smtClean="0"/>
              <a:t>từng</a:t>
            </a:r>
            <a:r>
              <a:rPr lang="en-US" baseline="0" dirty="0" smtClean="0"/>
              <a:t> </a:t>
            </a:r>
            <a:r>
              <a:rPr lang="en-US" baseline="0" dirty="0" err="1" smtClean="0"/>
              <a:t>người</a:t>
            </a:r>
            <a:r>
              <a:rPr lang="en-US" baseline="0" dirty="0" smtClean="0"/>
              <a:t> </a:t>
            </a:r>
            <a:r>
              <a:rPr lang="en-US" baseline="0" dirty="0" err="1" smtClean="0"/>
              <a:t>một</a:t>
            </a:r>
            <a:r>
              <a:rPr lang="en-US" baseline="0" dirty="0" smtClean="0"/>
              <a:t>. Do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đề</a:t>
            </a:r>
            <a:r>
              <a:rPr lang="en-US" baseline="0" dirty="0" smtClean="0"/>
              <a:t> </a:t>
            </a:r>
            <a:r>
              <a:rPr lang="en-US" baseline="0" dirty="0" err="1" smtClean="0"/>
              <a:t>tài</a:t>
            </a:r>
            <a:r>
              <a:rPr lang="en-US" baseline="0" dirty="0" smtClean="0"/>
              <a:t> </a:t>
            </a:r>
            <a:r>
              <a:rPr lang="en-US" baseline="0" dirty="0" err="1" smtClean="0"/>
              <a:t>là</a:t>
            </a:r>
            <a:r>
              <a:rPr lang="en-US" baseline="0" dirty="0" smtClean="0"/>
              <a:t> </a:t>
            </a:r>
            <a:r>
              <a:rPr lang="en-US" baseline="0" dirty="0" err="1" smtClean="0"/>
              <a:t>nhằm</a:t>
            </a:r>
            <a:r>
              <a:rPr lang="en-US" baseline="0" dirty="0" smtClean="0"/>
              <a:t> </a:t>
            </a:r>
            <a:r>
              <a:rPr lang="en-US" baseline="0" dirty="0" err="1" smtClean="0"/>
              <a:t>nghiên</a:t>
            </a:r>
            <a:r>
              <a:rPr lang="en-US" baseline="0" dirty="0" smtClean="0"/>
              <a:t> </a:t>
            </a:r>
            <a:r>
              <a:rPr lang="en-US" baseline="0" dirty="0" err="1" smtClean="0"/>
              <a:t>cứu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err="1" smtClean="0"/>
              <a:t>phát</a:t>
            </a:r>
            <a:r>
              <a:rPr lang="en-US" baseline="0" smtClean="0"/>
              <a:t> </a:t>
            </a:r>
            <a:r>
              <a:rPr lang="en-US" baseline="0" smtClean="0"/>
              <a:t>hiện tự động </a:t>
            </a:r>
            <a:r>
              <a:rPr lang="en-US" baseline="0" dirty="0" err="1" smtClean="0"/>
              <a:t>người</a:t>
            </a:r>
            <a:r>
              <a:rPr lang="en-US" baseline="0" dirty="0" smtClean="0"/>
              <a:t> </a:t>
            </a:r>
            <a:r>
              <a:rPr lang="en-US" baseline="0" dirty="0" err="1" smtClean="0"/>
              <a:t>trong</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dể</a:t>
            </a:r>
            <a:r>
              <a:rPr lang="en-US" baseline="0" dirty="0" smtClean="0"/>
              <a:t> </a:t>
            </a:r>
            <a:r>
              <a:rPr lang="en-US" baseline="0" dirty="0" err="1" smtClean="0"/>
              <a:t>dàng</a:t>
            </a:r>
            <a:r>
              <a:rPr lang="en-US" baseline="0" dirty="0" smtClean="0"/>
              <a:t> </a:t>
            </a:r>
            <a:r>
              <a:rPr lang="en-US" baseline="0" dirty="0" err="1" smtClean="0"/>
              <a:t>đếm</a:t>
            </a:r>
            <a:r>
              <a:rPr lang="en-US" baseline="0" dirty="0" smtClean="0"/>
              <a:t> </a:t>
            </a:r>
            <a:r>
              <a:rPr lang="en-US" baseline="0" dirty="0" err="1" smtClean="0"/>
              <a:t>được</a:t>
            </a:r>
            <a:r>
              <a:rPr lang="en-US" baseline="0" dirty="0" smtClean="0"/>
              <a:t> </a:t>
            </a:r>
            <a:r>
              <a:rPr lang="en-US" baseline="0" dirty="0" err="1" smtClean="0"/>
              <a:t>sỉ</a:t>
            </a:r>
            <a:r>
              <a:rPr lang="en-US" baseline="0" dirty="0" smtClean="0"/>
              <a:t> </a:t>
            </a:r>
            <a:r>
              <a:rPr lang="en-US" baseline="0" dirty="0" err="1" smtClean="0"/>
              <a:t>số</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Với</a:t>
            </a:r>
            <a:r>
              <a:rPr lang="en-US" baseline="0" dirty="0" smtClean="0"/>
              <a:t> </a:t>
            </a:r>
            <a:r>
              <a:rPr lang="en-US" baseline="0" err="1" smtClean="0"/>
              <a:t>dạng</a:t>
            </a:r>
            <a:r>
              <a:rPr lang="en-US" baseline="0" smtClean="0"/>
              <a:t> </a:t>
            </a:r>
            <a:r>
              <a:rPr lang="en-US" baseline="0" smtClean="0"/>
              <a:t>mẫu (snake)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đầu</a:t>
            </a:r>
            <a:r>
              <a:rPr lang="en-US" baseline="0" dirty="0" smtClean="0"/>
              <a:t> </a:t>
            </a:r>
            <a:r>
              <a:rPr lang="en-US" baseline="0" dirty="0" err="1" smtClean="0"/>
              <a:t>vào</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độ</a:t>
            </a:r>
            <a:r>
              <a:rPr lang="en-US" baseline="0" dirty="0" smtClean="0"/>
              <a:t> </a:t>
            </a:r>
            <a:r>
              <a:rPr lang="en-US" baseline="0" err="1" smtClean="0"/>
              <a:t>khớp</a:t>
            </a:r>
            <a:r>
              <a:rPr lang="en-US" baseline="0" smtClean="0"/>
              <a:t> </a:t>
            </a:r>
            <a:r>
              <a:rPr lang="en-US" baseline="0" smtClean="0"/>
              <a:t>và </a:t>
            </a:r>
            <a:r>
              <a:rPr lang="en-US" baseline="0" dirty="0" smtClean="0"/>
              <a:t>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ngưỡng</a:t>
            </a:r>
            <a:r>
              <a:rPr lang="en-US" baseline="0" dirty="0" smtClean="0"/>
              <a:t>, </a:t>
            </a:r>
            <a:r>
              <a:rPr lang="en-US" baseline="0" dirty="0" err="1" smtClean="0"/>
              <a:t>nếu</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nhỏ</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này</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err="1" smtClean="0"/>
              <a:t>không</a:t>
            </a:r>
            <a:r>
              <a:rPr lang="en-US" baseline="0" smtClean="0"/>
              <a:t> </a:t>
            </a:r>
            <a:r>
              <a:rPr lang="en-US" baseline="0" smtClean="0"/>
              <a:t>có bất kỳ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nào</a:t>
            </a:r>
            <a:r>
              <a:rPr lang="en-US" baseline="0" dirty="0" smtClean="0"/>
              <a:t> </a:t>
            </a:r>
            <a:r>
              <a:rPr lang="en-US" baseline="0" dirty="0" err="1" smtClean="0"/>
              <a:t>tương</a:t>
            </a:r>
            <a:r>
              <a:rPr lang="en-US" baseline="0" dirty="0" smtClean="0"/>
              <a:t> </a:t>
            </a:r>
            <a:r>
              <a:rPr lang="en-US" baseline="0" dirty="0" err="1" smtClean="0"/>
              <a:t>đồng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bị</a:t>
            </a:r>
            <a:r>
              <a:rPr lang="en-US" baseline="0" dirty="0" smtClean="0"/>
              <a:t> </a:t>
            </a:r>
            <a:r>
              <a:rPr lang="en-US" baseline="0" dirty="0" err="1" smtClean="0"/>
              <a:t>loại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36</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Ngược</a:t>
            </a:r>
            <a:r>
              <a:rPr lang="en-US" baseline="0" dirty="0" smtClean="0"/>
              <a:t> </a:t>
            </a:r>
            <a:r>
              <a:rPr lang="en-US" baseline="0" dirty="0" err="1" smtClean="0"/>
              <a:t>lại</a:t>
            </a:r>
            <a:r>
              <a:rPr lang="en-US" baseline="0" dirty="0" smtClean="0"/>
              <a:t>, </a:t>
            </a:r>
            <a:r>
              <a:rPr lang="en-US" baseline="0" dirty="0" err="1" smtClean="0"/>
              <a:t>độ</a:t>
            </a:r>
            <a:r>
              <a:rPr lang="en-US" baseline="0" dirty="0" smtClean="0"/>
              <a:t> </a:t>
            </a:r>
            <a:r>
              <a:rPr lang="en-US" baseline="0" dirty="0" err="1" smtClean="0"/>
              <a:t>khớp</a:t>
            </a:r>
            <a:r>
              <a:rPr lang="en-US" baseline="0" dirty="0" smtClean="0"/>
              <a:t> </a:t>
            </a:r>
            <a:r>
              <a:rPr lang="en-US" baseline="0" dirty="0" err="1" smtClean="0"/>
              <a:t>tính</a:t>
            </a:r>
            <a:r>
              <a:rPr lang="en-US" baseline="0" dirty="0" smtClean="0"/>
              <a:t> </a:t>
            </a:r>
            <a:r>
              <a:rPr lang="en-US" baseline="0" dirty="0" err="1" smtClean="0"/>
              <a:t>được</a:t>
            </a:r>
            <a:r>
              <a:rPr lang="en-US" baseline="0" dirty="0" smtClean="0"/>
              <a:t> </a:t>
            </a:r>
            <a:r>
              <a:rPr lang="en-US" baseline="0" dirty="0" err="1" smtClean="0"/>
              <a:t>lớn</a:t>
            </a:r>
            <a:r>
              <a:rPr lang="en-US" baseline="0" dirty="0" smtClean="0"/>
              <a:t> </a:t>
            </a:r>
            <a:r>
              <a:rPr lang="en-US" baseline="0" dirty="0" err="1" smtClean="0"/>
              <a:t>hơn</a:t>
            </a:r>
            <a:r>
              <a:rPr lang="en-US" baseline="0" dirty="0" smtClean="0"/>
              <a:t> </a:t>
            </a:r>
            <a:r>
              <a:rPr lang="en-US" baseline="0" dirty="0" err="1" smtClean="0"/>
              <a:t>ngưỡng</a:t>
            </a:r>
            <a:r>
              <a:rPr lang="en-US" baseline="0" dirty="0" smtClean="0"/>
              <a:t> </a:t>
            </a:r>
            <a:r>
              <a:rPr lang="en-US" baseline="0" dirty="0" err="1" smtClean="0"/>
              <a:t>cho</a:t>
            </a:r>
            <a:r>
              <a:rPr lang="en-US" baseline="0" dirty="0" smtClean="0"/>
              <a:t> </a:t>
            </a:r>
            <a:r>
              <a:rPr lang="en-US" baseline="0" dirty="0" err="1" smtClean="0"/>
              <a:t>trước</a:t>
            </a:r>
            <a:r>
              <a:rPr lang="en-US" baseline="0" dirty="0" smtClean="0"/>
              <a:t> </a:t>
            </a:r>
            <a:r>
              <a:rPr lang="en-US" baseline="0" dirty="0" err="1" smtClean="0"/>
              <a:t>thì</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a:t>
            </a:r>
            <a:r>
              <a:rPr lang="en-US" baseline="0" dirty="0" err="1" smtClean="0"/>
              <a:t>trong</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đường</a:t>
            </a:r>
            <a:r>
              <a:rPr lang="en-US" baseline="0" dirty="0" smtClean="0"/>
              <a:t> </a:t>
            </a:r>
            <a:r>
              <a:rPr lang="en-US" baseline="0" dirty="0" err="1" smtClean="0"/>
              <a:t>viền</a:t>
            </a:r>
            <a:r>
              <a:rPr lang="en-US" baseline="0" dirty="0" smtClean="0"/>
              <a:t> </a:t>
            </a:r>
            <a:r>
              <a:rPr lang="en-US" baseline="0" dirty="0" err="1" smtClean="0"/>
              <a:t>tương</a:t>
            </a:r>
            <a:r>
              <a:rPr lang="en-US" baseline="0" dirty="0" smtClean="0"/>
              <a:t> </a:t>
            </a:r>
            <a:r>
              <a:rPr lang="en-US" baseline="0" dirty="0" err="1" smtClean="0"/>
              <a:t>ứng</a:t>
            </a:r>
            <a:r>
              <a:rPr lang="en-US" baseline="0" dirty="0" smtClean="0"/>
              <a:t> </a:t>
            </a:r>
            <a:r>
              <a:rPr lang="en-US" baseline="0" dirty="0" err="1" smtClean="0"/>
              <a:t>với</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a:t>
            </a:r>
            <a:r>
              <a:rPr lang="en-US" baseline="0" dirty="0" err="1" smtClean="0"/>
              <a:t>và</a:t>
            </a:r>
            <a:r>
              <a:rPr lang="en-US" baseline="0" dirty="0" smtClean="0"/>
              <a:t> </a:t>
            </a:r>
            <a:r>
              <a:rPr lang="en-US" baseline="0" dirty="0" err="1" smtClean="0"/>
              <a:t>cửa</a:t>
            </a:r>
            <a:r>
              <a:rPr lang="en-US" baseline="0" dirty="0" smtClean="0"/>
              <a:t> </a:t>
            </a:r>
            <a:r>
              <a:rPr lang="en-US" baseline="0" dirty="0" err="1" smtClean="0"/>
              <a:t>sổ</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chấp</a:t>
            </a:r>
            <a:r>
              <a:rPr lang="en-US" baseline="0" dirty="0" smtClean="0"/>
              <a:t> </a:t>
            </a:r>
            <a:r>
              <a:rPr lang="en-US" baseline="0" dirty="0" err="1" smtClean="0"/>
              <a:t>nhận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37</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Trên</a:t>
            </a:r>
            <a:r>
              <a:rPr lang="en-US" baseline="0" smtClean="0"/>
              <a:t> thực tế, tư thế người rất khác nhau nên </a:t>
            </a:r>
            <a:r>
              <a:rPr lang="en-US" baseline="0" smtClean="0"/>
              <a:t>đòi hỏi dạng mẫu đầu vào cần có độ đa dạng phù </a:t>
            </a:r>
            <a:r>
              <a:rPr lang="en-US" baseline="0" smtClean="0"/>
              <a:t>hợp.</a:t>
            </a:r>
            <a:endParaRPr lang="en-US" baseline="0" smtClean="0"/>
          </a:p>
          <a:p>
            <a:r>
              <a:rPr lang="en-US" baseline="0" smtClean="0"/>
              <a:t>Để đáp ứng được điều này, ứng với mỗi dạng mẫu cho trước, một không gian dạng mẫu được tạo ra thông qua 1 loạt các phép biển đổi affine: tịnh tiến, phóng to thu nhỏ, xoay; nhờ đó, ta có được nhiều dạng mẫu </a:t>
            </a:r>
            <a:r>
              <a:rPr lang="en-US" baseline="0" smtClean="0"/>
              <a:t>để so sánh hơn</a:t>
            </a:r>
            <a:r>
              <a:rPr lang="en-US" baseline="0" smtClean="0"/>
              <a:t>, tuy nhiên cần nhiều bộ nhớ để lưu trữ hết các không gian dạng mẫu này.</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38</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Thông</a:t>
            </a:r>
            <a:r>
              <a:rPr lang="en-US" baseline="0" smtClean="0"/>
              <a:t> thường, người ta sử dụng hình dạng giống với omega để thể hiện hình dạng đầu-vai của người. Kết quả trên các video có background đồng nhất khá tốt.</a:t>
            </a:r>
          </a:p>
          <a:p>
            <a:r>
              <a:rPr lang="en-US" baseline="0" smtClean="0"/>
              <a:t>Tuy nhiên đối với video lớp học, màu sắc đa dạng của quần áo, bàn ghế… khiến cho việc phát hiện đường </a:t>
            </a:r>
            <a:r>
              <a:rPr lang="en-US" baseline="0" smtClean="0"/>
              <a:t>viền bị </a:t>
            </a:r>
            <a:r>
              <a:rPr lang="en-US" baseline="0" smtClean="0"/>
              <a:t>nhiễu khá nhiều, và gây ảnh hưởng lớn đến kết quả của bước phát hiện bằng snake</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39</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Nhận</a:t>
            </a:r>
            <a:r>
              <a:rPr lang="en-US" baseline="0" smtClean="0"/>
              <a:t> xét rằng, nửa vùng trên của đầu của người có dạng hình tròn, một số trường hợp tóc dài hoặc cột tóc cao, nhưng vẫn giữ được hình dạng tròn đó.</a:t>
            </a:r>
            <a:endParaRPr lang="en-US" smtClean="0"/>
          </a:p>
          <a:p>
            <a:r>
              <a:rPr lang="en-US" smtClean="0"/>
              <a:t>Vì</a:t>
            </a:r>
            <a:r>
              <a:rPr lang="en-US" baseline="0" smtClean="0"/>
              <a:t> thế, chúng tôi đề nghị thay vì sử dụng dạng omega, thì lấy kết quả sau bước lọc màu tóc bằng single gaussian, và các dạng mẫu có dạng nửa hình cung để xác định các vùng đầu của người trong video. Kết quả thu được khả quan hơn.</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40</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Phương</a:t>
            </a:r>
            <a:r>
              <a:rPr lang="en-US" baseline="0" smtClean="0"/>
              <a:t> pháp này có ưu điểm là đơn giản và nhanh, đồng thời ta có thể xác định các hình dạng như mong muốn.</a:t>
            </a:r>
          </a:p>
          <a:p>
            <a:r>
              <a:rPr lang="en-US" baseline="0" smtClean="0"/>
              <a:t>Một số khuyết điểm là cần bộ nhớ để lưu trữ các không gian dạng mẫu được tạo ra để so khớp với các cửa sổ.</a:t>
            </a:r>
          </a:p>
          <a:p>
            <a:r>
              <a:rPr lang="en-US" baseline="0" smtClean="0"/>
              <a:t>Khuyết điểm khác là phụ thuộc nhiều vào kết quả của bước phát hiện màu tóc trước đó, và các dạng mẫu ban đầu để cho ra kết quả tốt và bao quát.</a:t>
            </a:r>
            <a:endParaRPr lang="en-US"/>
          </a:p>
        </p:txBody>
      </p:sp>
      <p:sp>
        <p:nvSpPr>
          <p:cNvPr id="4" name="Slide Number Placeholder 3"/>
          <p:cNvSpPr>
            <a:spLocks noGrp="1"/>
          </p:cNvSpPr>
          <p:nvPr>
            <p:ph type="sldNum" sz="quarter" idx="10"/>
          </p:nvPr>
        </p:nvSpPr>
        <p:spPr/>
        <p:txBody>
          <a:bodyPr/>
          <a:lstStyle/>
          <a:p>
            <a:fld id="{DE68C36B-7DDE-45A8-8BB3-3B00FE90DC2A}" type="slidenum">
              <a:rPr lang="en-US" smtClean="0"/>
              <a:pPr/>
              <a:t>41</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42</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43</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45</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46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Bài</a:t>
            </a:r>
            <a:r>
              <a:rPr lang="en-US" baseline="0" dirty="0" smtClean="0"/>
              <a:t> </a:t>
            </a:r>
            <a:r>
              <a:rPr lang="en-US" baseline="0" dirty="0" err="1" smtClean="0"/>
              <a:t>toán</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là</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các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và</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vào</a:t>
            </a:r>
            <a:r>
              <a:rPr lang="en-US" baseline="0" dirty="0" smtClean="0"/>
              <a:t> video </a:t>
            </a:r>
            <a:r>
              <a:rPr lang="en-US" baseline="0" dirty="0" err="1" smtClean="0"/>
              <a:t>giám</a:t>
            </a:r>
            <a:r>
              <a:rPr lang="en-US" baseline="0" dirty="0" smtClean="0"/>
              <a:t> </a:t>
            </a:r>
            <a:r>
              <a:rPr lang="en-US" baseline="0" dirty="0" err="1" smtClean="0"/>
              <a:t>sát</a:t>
            </a:r>
            <a:r>
              <a:rPr lang="en-US" baseline="0" dirty="0" smtClean="0"/>
              <a:t> </a:t>
            </a:r>
            <a:r>
              <a:rPr lang="en-US" baseline="0" dirty="0" err="1" smtClean="0"/>
              <a:t>lớp</a:t>
            </a:r>
            <a:r>
              <a:rPr lang="en-US" baseline="0" dirty="0" smtClean="0"/>
              <a:t> </a:t>
            </a:r>
            <a:r>
              <a:rPr lang="en-US" baseline="0" dirty="0" err="1" smtClean="0"/>
              <a:t>học</a:t>
            </a:r>
            <a:endParaRPr lang="en-US" baseline="0" dirty="0" smtClean="0"/>
          </a:p>
          <a:p>
            <a:r>
              <a:rPr lang="en-US" baseline="0" dirty="0" err="1" smtClean="0"/>
              <a:t>Một</a:t>
            </a:r>
            <a:r>
              <a:rPr lang="en-US" baseline="0" dirty="0" smtClean="0"/>
              <a:t> </a:t>
            </a:r>
            <a:r>
              <a:rPr lang="en-US" baseline="0" dirty="0" err="1" smtClean="0"/>
              <a:t>số</a:t>
            </a:r>
            <a:r>
              <a:rPr lang="en-US" baseline="0" dirty="0" smtClean="0"/>
              <a:t> </a:t>
            </a:r>
            <a:r>
              <a:rPr lang="en-US" baseline="0" dirty="0" err="1" smtClean="0"/>
              <a:t>giả</a:t>
            </a:r>
            <a:r>
              <a:rPr lang="en-US" baseline="0" dirty="0" smtClean="0"/>
              <a:t> </a:t>
            </a:r>
            <a:r>
              <a:rPr lang="en-US" baseline="0" err="1" smtClean="0"/>
              <a:t>định</a:t>
            </a:r>
            <a:r>
              <a:rPr lang="en-US" baseline="0" smtClean="0"/>
              <a:t> </a:t>
            </a:r>
            <a:r>
              <a:rPr lang="en-US" baseline="0" smtClean="0"/>
              <a:t>được đưa ra trong </a:t>
            </a:r>
            <a:r>
              <a:rPr lang="en-US" baseline="0" dirty="0" err="1" smtClean="0"/>
              <a:t>bài</a:t>
            </a:r>
            <a:r>
              <a:rPr lang="en-US" baseline="0" dirty="0" smtClean="0"/>
              <a:t> </a:t>
            </a:r>
            <a:r>
              <a:rPr lang="en-US" baseline="0" dirty="0" err="1" smtClean="0"/>
              <a:t>toán</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của</a:t>
            </a:r>
            <a:r>
              <a:rPr lang="en-US" baseline="0" dirty="0" smtClean="0"/>
              <a:t> </a:t>
            </a:r>
            <a:r>
              <a:rPr lang="en-US" baseline="0" err="1" smtClean="0"/>
              <a:t>người</a:t>
            </a:r>
            <a:r>
              <a:rPr lang="en-US" baseline="0" smtClean="0"/>
              <a:t> </a:t>
            </a:r>
            <a:r>
              <a:rPr lang="en-US" baseline="0" smtClean="0"/>
              <a:t>là </a:t>
            </a:r>
            <a:r>
              <a:rPr lang="en-US" baseline="0" dirty="0" err="1" smtClean="0"/>
              <a:t>màu</a:t>
            </a:r>
            <a:r>
              <a:rPr lang="en-US" baseline="0" dirty="0" smtClean="0"/>
              <a:t> </a:t>
            </a:r>
            <a:r>
              <a:rPr lang="en-US" baseline="0" dirty="0" err="1" smtClean="0"/>
              <a:t>đen</a:t>
            </a:r>
            <a:endParaRPr lang="en-US" baseline="0" dirty="0" smtClean="0"/>
          </a:p>
          <a:p>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chỉ</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a:t>
            </a:r>
            <a:r>
              <a:rPr lang="en-US" baseline="0" dirty="0" err="1" smtClean="0"/>
              <a:t>một</a:t>
            </a:r>
            <a:r>
              <a:rPr lang="en-US" baseline="0" dirty="0" smtClean="0"/>
              <a:t> </a:t>
            </a:r>
            <a:r>
              <a:rPr lang="en-US" baseline="0" dirty="0" err="1" smtClean="0"/>
              <a:t>dãy</a:t>
            </a:r>
            <a:r>
              <a:rPr lang="en-US" baseline="0" dirty="0" smtClean="0"/>
              <a:t> </a:t>
            </a:r>
            <a:r>
              <a:rPr lang="en-US" baseline="0" dirty="0" err="1" smtClean="0"/>
              <a:t>bàn</a:t>
            </a:r>
            <a:r>
              <a:rPr lang="en-US" baseline="0" dirty="0" smtClean="0"/>
              <a:t> </a:t>
            </a:r>
            <a:r>
              <a:rPr lang="en-US" baseline="0" dirty="0" err="1" smtClean="0"/>
              <a:t>được</a:t>
            </a:r>
            <a:r>
              <a:rPr lang="en-US" baseline="0" dirty="0" smtClean="0"/>
              <a:t> </a:t>
            </a:r>
            <a:r>
              <a:rPr lang="en-US" baseline="0" dirty="0" err="1" smtClean="0"/>
              <a:t>quan</a:t>
            </a:r>
            <a:r>
              <a:rPr lang="en-US" baseline="0" dirty="0" smtClean="0"/>
              <a:t> </a:t>
            </a:r>
            <a:r>
              <a:rPr lang="en-US" baseline="0" dirty="0" err="1" smtClean="0"/>
              <a:t>sát</a:t>
            </a:r>
            <a:r>
              <a:rPr lang="en-US" baseline="0" dirty="0" smtClean="0"/>
              <a:t> </a:t>
            </a:r>
            <a:r>
              <a:rPr lang="en-US" baseline="0" dirty="0" err="1" smtClean="0"/>
              <a:t>rõ</a:t>
            </a:r>
            <a:r>
              <a:rPr lang="en-US" baseline="0" dirty="0" smtClean="0"/>
              <a:t> </a:t>
            </a:r>
            <a:r>
              <a:rPr lang="en-US" baseline="0" dirty="0" err="1" smtClean="0"/>
              <a:t>ràng</a:t>
            </a:r>
            <a:r>
              <a:rPr lang="en-US" baseline="0" dirty="0" smtClean="0"/>
              <a:t> </a:t>
            </a:r>
            <a:r>
              <a:rPr lang="en-US" baseline="0" dirty="0" err="1" smtClean="0"/>
              <a:t>nhất</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6</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50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57</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58</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59</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60</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7D804F5-22CD-4900-9CB2-20635EEB3EEC}" type="slidenum">
              <a:rPr lang="en-US" smtClean="0"/>
              <a:pPr/>
              <a:t>61</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baseline="0" dirty="0" smtClean="0"/>
              <a:t>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tổng</a:t>
            </a:r>
            <a:r>
              <a:rPr lang="en-US" baseline="0" dirty="0" smtClean="0"/>
              <a:t> </a:t>
            </a:r>
            <a:r>
              <a:rPr lang="en-US" baseline="0" dirty="0" err="1" smtClean="0"/>
              <a:t>quan</a:t>
            </a:r>
            <a:r>
              <a:rPr lang="en-US" baseline="0" dirty="0" smtClean="0"/>
              <a:t> </a:t>
            </a:r>
            <a:r>
              <a:rPr lang="en-US" baseline="0" dirty="0" err="1" smtClean="0"/>
              <a:t>toàn</a:t>
            </a:r>
            <a:r>
              <a:rPr lang="en-US" baseline="0" dirty="0" smtClean="0"/>
              <a:t> </a:t>
            </a:r>
            <a:r>
              <a:rPr lang="en-US" baseline="0" dirty="0" err="1" smtClean="0"/>
              <a:t>bộ</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nhóm</a:t>
            </a:r>
            <a:r>
              <a:rPr lang="en-US" baseline="0" dirty="0" smtClean="0"/>
              <a:t> </a:t>
            </a:r>
            <a:r>
              <a:rPr lang="en-US" baseline="0" dirty="0" err="1" smtClean="0"/>
              <a:t>em</a:t>
            </a:r>
            <a:r>
              <a:rPr lang="en-US" baseline="0" dirty="0" smtClean="0"/>
              <a:t>. </a:t>
            </a:r>
            <a:r>
              <a:rPr lang="en-US" baseline="0" dirty="0" err="1" smtClean="0"/>
              <a:t>Hệ</a:t>
            </a:r>
            <a:r>
              <a:rPr lang="en-US" baseline="0" dirty="0" smtClean="0"/>
              <a:t> </a:t>
            </a:r>
            <a:r>
              <a:rPr lang="en-US" baseline="0" err="1" smtClean="0"/>
              <a:t>thống</a:t>
            </a:r>
            <a:r>
              <a:rPr lang="en-US" baseline="0" smtClean="0"/>
              <a:t> </a:t>
            </a:r>
            <a:r>
              <a:rPr lang="en-US" baseline="0" smtClean="0"/>
              <a:t>chia </a:t>
            </a:r>
            <a:r>
              <a:rPr lang="en-US" baseline="0" dirty="0" err="1" smtClean="0"/>
              <a:t>làm</a:t>
            </a:r>
            <a:r>
              <a:rPr lang="en-US" baseline="0" dirty="0" smtClean="0"/>
              <a:t> 3 </a:t>
            </a:r>
            <a:r>
              <a:rPr lang="en-US" baseline="0" dirty="0" err="1" smtClean="0"/>
              <a:t>phần</a:t>
            </a:r>
            <a:r>
              <a:rPr lang="en-US" baseline="0" dirty="0" smtClean="0"/>
              <a:t>:</a:t>
            </a:r>
          </a:p>
          <a:p>
            <a:r>
              <a:rPr lang="en-US" baseline="0" dirty="0" err="1" smtClean="0"/>
              <a:t>Phần</a:t>
            </a:r>
            <a:r>
              <a:rPr lang="en-US" baseline="0" dirty="0" smtClean="0"/>
              <a:t> 1: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ra</a:t>
            </a:r>
            <a:r>
              <a:rPr lang="en-US" baseline="0" dirty="0" smtClean="0"/>
              <a:t> </a:t>
            </a:r>
            <a:r>
              <a:rPr lang="en-US" baseline="0" dirty="0" err="1" smtClean="0"/>
              <a:t>những</a:t>
            </a:r>
            <a:r>
              <a:rPr lang="en-US" baseline="0" dirty="0" smtClean="0"/>
              <a:t> </a:t>
            </a:r>
            <a:r>
              <a:rPr lang="en-US" baseline="0" dirty="0" err="1" smtClean="0"/>
              <a:t>vị</a:t>
            </a:r>
            <a:r>
              <a:rPr lang="en-US" baseline="0" dirty="0" smtClean="0"/>
              <a:t> </a:t>
            </a:r>
            <a:r>
              <a:rPr lang="en-US" baseline="0" dirty="0" err="1" smtClean="0"/>
              <a:t>trí</a:t>
            </a:r>
            <a:r>
              <a:rPr lang="en-US" baseline="0" dirty="0" smtClean="0"/>
              <a:t> </a:t>
            </a:r>
            <a:r>
              <a:rPr lang="en-US" baseline="0" dirty="0" err="1" smtClean="0"/>
              <a:t>tiềm</a:t>
            </a:r>
            <a:r>
              <a:rPr lang="en-US" baseline="0" dirty="0" smtClean="0"/>
              <a:t> </a:t>
            </a:r>
            <a:r>
              <a:rPr lang="en-US" baseline="0" dirty="0" err="1" smtClean="0"/>
              <a:t>năng</a:t>
            </a:r>
            <a:r>
              <a:rPr lang="en-US" baseline="0" dirty="0" smtClean="0"/>
              <a:t> </a:t>
            </a:r>
            <a:r>
              <a:rPr lang="en-US" baseline="0" dirty="0" err="1" smtClean="0"/>
              <a:t>mà</a:t>
            </a:r>
            <a:r>
              <a:rPr lang="en-US" baseline="0" dirty="0" smtClean="0"/>
              <a:t> </a:t>
            </a:r>
            <a:r>
              <a:rPr lang="en-US" baseline="0" dirty="0" err="1" smtClean="0"/>
              <a:t>tại</a:t>
            </a:r>
            <a:r>
              <a:rPr lang="en-US" baseline="0" dirty="0" smtClean="0"/>
              <a:t> </a:t>
            </a:r>
            <a:r>
              <a:rPr lang="en-US" baseline="0" dirty="0" err="1" smtClean="0"/>
              <a:t>đó</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xuất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a:t>
            </a:r>
          </a:p>
          <a:p>
            <a:r>
              <a:rPr lang="en-US" baseline="0" dirty="0" err="1" smtClean="0"/>
              <a:t>Phần</a:t>
            </a:r>
            <a:r>
              <a:rPr lang="en-US" baseline="0" dirty="0" smtClean="0"/>
              <a:t> 2: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bộ</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SVM </a:t>
            </a: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đặc</a:t>
            </a:r>
            <a:r>
              <a:rPr lang="en-US" baseline="0" dirty="0" smtClean="0"/>
              <a:t> </a:t>
            </a:r>
            <a:r>
              <a:rPr lang="en-US" baseline="0" dirty="0" err="1" smtClean="0"/>
              <a:t>trưng</a:t>
            </a:r>
            <a:r>
              <a:rPr lang="en-US" baseline="0" dirty="0" smtClean="0"/>
              <a:t> HOG. Do </a:t>
            </a:r>
            <a:r>
              <a:rPr lang="en-US" baseline="0" dirty="0" err="1" smtClean="0"/>
              <a:t>tại</a:t>
            </a:r>
            <a:r>
              <a:rPr lang="en-US" baseline="0" dirty="0" smtClean="0"/>
              <a:t> </a:t>
            </a:r>
            <a:r>
              <a:rPr lang="en-US" baseline="0" dirty="0" err="1" smtClean="0"/>
              <a:t>bước</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những</a:t>
            </a:r>
            <a:r>
              <a:rPr lang="en-US" baseline="0" dirty="0" smtClean="0"/>
              <a:t> </a:t>
            </a:r>
            <a:r>
              <a:rPr lang="en-US" baseline="0" dirty="0" err="1" smtClean="0"/>
              <a:t>khu</a:t>
            </a:r>
            <a:r>
              <a:rPr lang="en-US" baseline="0" dirty="0" smtClean="0"/>
              <a:t> </a:t>
            </a:r>
            <a:r>
              <a:rPr lang="en-US" baseline="0" dirty="0" err="1" smtClean="0"/>
              <a:t>vực</a:t>
            </a:r>
            <a:r>
              <a:rPr lang="en-US" baseline="0" dirty="0" smtClean="0"/>
              <a:t> </a:t>
            </a:r>
            <a:r>
              <a:rPr lang="en-US" baseline="0" dirty="0" err="1" smtClean="0"/>
              <a:t>có</a:t>
            </a:r>
            <a:r>
              <a:rPr lang="en-US" baseline="0" dirty="0" smtClean="0"/>
              <a:t> </a:t>
            </a:r>
            <a:r>
              <a:rPr lang="en-US" baseline="0" dirty="0" err="1" smtClean="0"/>
              <a:t>màu</a:t>
            </a:r>
            <a:r>
              <a:rPr lang="en-US" baseline="0" dirty="0" smtClean="0"/>
              <a:t> </a:t>
            </a:r>
            <a:r>
              <a:rPr lang="en-US" baseline="0" dirty="0" err="1" smtClean="0"/>
              <a:t>tối</a:t>
            </a:r>
            <a:r>
              <a:rPr lang="en-US" baseline="0" dirty="0" smtClean="0"/>
              <a:t> </a:t>
            </a:r>
            <a:r>
              <a:rPr lang="en-US" baseline="0" dirty="0" err="1" smtClean="0"/>
              <a:t>như</a:t>
            </a:r>
            <a:r>
              <a:rPr lang="en-US" baseline="0" dirty="0" smtClean="0"/>
              <a:t>: </a:t>
            </a:r>
            <a:r>
              <a:rPr lang="en-US" baseline="0" dirty="0" err="1" smtClean="0"/>
              <a:t>góc</a:t>
            </a:r>
            <a:r>
              <a:rPr lang="en-US" baseline="0" dirty="0" smtClean="0"/>
              <a:t> </a:t>
            </a:r>
            <a:r>
              <a:rPr lang="en-US" baseline="0" dirty="0" err="1" smtClean="0"/>
              <a:t>khuất</a:t>
            </a:r>
            <a:r>
              <a:rPr lang="en-US" baseline="0" dirty="0" smtClean="0"/>
              <a:t>, </a:t>
            </a:r>
            <a:r>
              <a:rPr lang="en-US" baseline="0" dirty="0" err="1" smtClean="0"/>
              <a:t>khung</a:t>
            </a:r>
            <a:r>
              <a:rPr lang="en-US" baseline="0" dirty="0" smtClean="0"/>
              <a:t> </a:t>
            </a:r>
            <a:r>
              <a:rPr lang="en-US" baseline="0" dirty="0" err="1" smtClean="0"/>
              <a:t>cửa</a:t>
            </a:r>
            <a:r>
              <a:rPr lang="en-US" baseline="0" dirty="0" smtClean="0"/>
              <a:t> …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được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nhầm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loại</a:t>
            </a:r>
            <a:r>
              <a:rPr lang="en-US" baseline="0" dirty="0" smtClean="0"/>
              <a:t> </a:t>
            </a:r>
            <a:r>
              <a:rPr lang="en-US" baseline="0" dirty="0" err="1" smtClean="0"/>
              <a:t>bỏ</a:t>
            </a:r>
            <a:r>
              <a:rPr lang="en-US" baseline="0" dirty="0" smtClean="0"/>
              <a:t> </a:t>
            </a:r>
            <a:r>
              <a:rPr lang="en-US" baseline="0" dirty="0" err="1" smtClean="0"/>
              <a:t>các</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nhiễu</a:t>
            </a:r>
            <a:r>
              <a:rPr lang="en-US" baseline="0" dirty="0" smtClean="0"/>
              <a:t> </a:t>
            </a:r>
            <a:r>
              <a:rPr lang="en-US" baseline="0" dirty="0" err="1" smtClean="0"/>
              <a:t>của</a:t>
            </a:r>
            <a:r>
              <a:rPr lang="en-US" baseline="0" dirty="0" smtClean="0"/>
              <a:t> </a:t>
            </a:r>
            <a:r>
              <a:rPr lang="en-US" baseline="0" dirty="0" err="1" smtClean="0"/>
              <a:t>bước</a:t>
            </a:r>
            <a:r>
              <a:rPr lang="en-US" baseline="0" dirty="0" smtClean="0"/>
              <a:t> </a:t>
            </a:r>
            <a:r>
              <a:rPr lang="en-US" baseline="0" dirty="0" err="1" smtClean="0"/>
              <a:t>trên</a:t>
            </a:r>
            <a:endParaRPr lang="en-US" baseline="0" dirty="0" smtClean="0"/>
          </a:p>
          <a:p>
            <a:r>
              <a:rPr lang="en-US" baseline="0" dirty="0" err="1" smtClean="0"/>
              <a:t>Phần</a:t>
            </a:r>
            <a:r>
              <a:rPr lang="en-US" baseline="0" dirty="0" smtClean="0"/>
              <a:t> 3: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phần</a:t>
            </a:r>
            <a:r>
              <a:rPr lang="en-US" baseline="0" dirty="0" smtClean="0"/>
              <a:t> </a:t>
            </a:r>
            <a:r>
              <a:rPr lang="en-US" baseline="0" dirty="0" err="1" smtClean="0"/>
              <a:t>thân</a:t>
            </a:r>
            <a:r>
              <a:rPr lang="en-US" baseline="0" dirty="0" smtClean="0"/>
              <a:t> </a:t>
            </a:r>
            <a:r>
              <a:rPr lang="en-US" baseline="0" dirty="0" err="1" smtClean="0"/>
              <a:t>trên</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so </a:t>
            </a:r>
            <a:r>
              <a:rPr lang="en-US" baseline="0" dirty="0" err="1" smtClean="0"/>
              <a:t>khớp</a:t>
            </a:r>
            <a:r>
              <a:rPr lang="en-US" baseline="0" dirty="0" smtClean="0"/>
              <a:t> </a:t>
            </a:r>
            <a:r>
              <a:rPr lang="en-US" baseline="0" dirty="0" err="1" smtClean="0"/>
              <a:t>theo</a:t>
            </a:r>
            <a:r>
              <a:rPr lang="en-US" baseline="0" dirty="0" smtClean="0"/>
              <a:t> </a:t>
            </a:r>
            <a:r>
              <a:rPr lang="en-US" baseline="0" dirty="0" err="1" smtClean="0"/>
              <a:t>dạng</a:t>
            </a:r>
            <a:r>
              <a:rPr lang="en-US" baseline="0" dirty="0" smtClean="0"/>
              <a:t> </a:t>
            </a:r>
            <a:r>
              <a:rPr lang="en-US" baseline="0" dirty="0" err="1" smtClean="0"/>
              <a:t>mẫu</a:t>
            </a:r>
            <a:r>
              <a:rPr lang="en-US" baseline="0" dirty="0" smtClean="0"/>
              <a:t> snake.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bước</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kiểm</a:t>
            </a:r>
            <a:r>
              <a:rPr lang="en-US" baseline="0" dirty="0" smtClean="0"/>
              <a:t> </a:t>
            </a:r>
            <a:r>
              <a:rPr lang="en-US" baseline="0" dirty="0" err="1" smtClean="0"/>
              <a:t>tra</a:t>
            </a:r>
            <a:r>
              <a:rPr lang="en-US" baseline="0" dirty="0" smtClean="0"/>
              <a:t> </a:t>
            </a:r>
            <a:r>
              <a:rPr lang="en-US" baseline="0" dirty="0" err="1" smtClean="0"/>
              <a:t>lại</a:t>
            </a:r>
            <a:r>
              <a:rPr lang="en-US" baseline="0" dirty="0" smtClean="0"/>
              <a:t> </a:t>
            </a:r>
            <a:r>
              <a:rPr lang="en-US" baseline="0" dirty="0" err="1" smtClean="0"/>
              <a:t>kết</a:t>
            </a:r>
            <a:r>
              <a:rPr lang="en-US" baseline="0" dirty="0" smtClean="0"/>
              <a:t> </a:t>
            </a:r>
            <a:r>
              <a:rPr lang="en-US" baseline="0" dirty="0" err="1" smtClean="0"/>
              <a:t>quả</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người</a:t>
            </a:r>
            <a:r>
              <a:rPr lang="en-US" baseline="0" dirty="0" smtClean="0"/>
              <a:t> </a:t>
            </a:r>
            <a:r>
              <a:rPr lang="en-US" baseline="0" dirty="0" err="1" smtClean="0"/>
              <a:t>bằng</a:t>
            </a:r>
            <a:r>
              <a:rPr lang="en-US" baseline="0" dirty="0" smtClean="0"/>
              <a:t> </a:t>
            </a:r>
            <a:r>
              <a:rPr lang="en-US" baseline="0" dirty="0" err="1" smtClean="0"/>
              <a:t>bước</a:t>
            </a:r>
            <a:r>
              <a:rPr lang="en-US" baseline="0" dirty="0" smtClean="0"/>
              <a:t> 2. </a:t>
            </a:r>
            <a:r>
              <a:rPr lang="en-US" baseline="0" dirty="0" err="1" smtClean="0"/>
              <a:t>Giúp</a:t>
            </a:r>
            <a:r>
              <a:rPr lang="en-US" baseline="0" dirty="0" smtClean="0"/>
              <a:t> </a:t>
            </a:r>
            <a:r>
              <a:rPr lang="en-US" baseline="0" dirty="0" err="1" smtClean="0"/>
              <a:t>tăng</a:t>
            </a:r>
            <a:r>
              <a:rPr lang="en-US" baseline="0" dirty="0" smtClean="0"/>
              <a:t> </a:t>
            </a:r>
            <a:r>
              <a:rPr lang="en-US" baseline="0" dirty="0" err="1" smtClean="0"/>
              <a:t>độ</a:t>
            </a:r>
            <a:r>
              <a:rPr lang="en-US" baseline="0" dirty="0" smtClean="0"/>
              <a:t> </a:t>
            </a:r>
            <a:r>
              <a:rPr lang="en-US" baseline="0" dirty="0" err="1" smtClean="0"/>
              <a:t>chính</a:t>
            </a:r>
            <a:r>
              <a:rPr lang="en-US" baseline="0" dirty="0" smtClean="0"/>
              <a:t> </a:t>
            </a:r>
            <a:r>
              <a:rPr lang="en-US" baseline="0" dirty="0" err="1" smtClean="0"/>
              <a:t>xác</a:t>
            </a:r>
            <a:r>
              <a:rPr lang="en-US" baseline="0" dirty="0" smtClean="0"/>
              <a:t> </a:t>
            </a:r>
            <a:r>
              <a:rPr lang="en-US" baseline="0" dirty="0" err="1" smtClean="0"/>
              <a:t>của</a:t>
            </a:r>
            <a:r>
              <a:rPr lang="en-US" baseline="0" dirty="0" smtClean="0"/>
              <a:t> </a:t>
            </a:r>
            <a:r>
              <a:rPr lang="en-US" baseline="0" dirty="0" err="1" smtClean="0"/>
              <a:t>hệ</a:t>
            </a:r>
            <a:r>
              <a:rPr lang="en-US" baseline="0" dirty="0" smtClean="0"/>
              <a:t> </a:t>
            </a:r>
            <a:r>
              <a:rPr lang="en-US" baseline="0" dirty="0" err="1" smtClean="0"/>
              <a:t>thống</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Mục</a:t>
            </a:r>
            <a:r>
              <a:rPr lang="en-US" baseline="0" dirty="0" smtClean="0"/>
              <a:t> </a:t>
            </a:r>
            <a:r>
              <a:rPr lang="en-US" baseline="0" dirty="0" err="1" smtClean="0"/>
              <a:t>tiêu</a:t>
            </a:r>
            <a:r>
              <a:rPr lang="en-US" baseline="0" dirty="0" smtClean="0"/>
              <a:t> </a:t>
            </a:r>
            <a:r>
              <a:rPr lang="en-US" baseline="0" dirty="0" err="1" smtClean="0"/>
              <a:t>của</a:t>
            </a:r>
            <a:r>
              <a:rPr lang="en-US" baseline="0" dirty="0" smtClean="0"/>
              <a:t> </a:t>
            </a:r>
            <a:r>
              <a:rPr lang="en-US" baseline="0" dirty="0" err="1" smtClean="0"/>
              <a:t>phần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tìm</a:t>
            </a:r>
            <a:r>
              <a:rPr lang="en-US" baseline="0" dirty="0" smtClean="0"/>
              <a:t> </a:t>
            </a:r>
            <a:r>
              <a:rPr lang="en-US" baseline="0" dirty="0" err="1" smtClean="0"/>
              <a:t>hiểu</a:t>
            </a:r>
            <a:r>
              <a:rPr lang="en-US" baseline="0" dirty="0" smtClean="0"/>
              <a:t> </a:t>
            </a:r>
            <a:r>
              <a:rPr lang="en-US" baseline="0" dirty="0" err="1" smtClean="0"/>
              <a:t>kỹ</a:t>
            </a:r>
            <a:r>
              <a:rPr lang="en-US" baseline="0" dirty="0" smtClean="0"/>
              <a:t> </a:t>
            </a:r>
            <a:r>
              <a:rPr lang="en-US" baseline="0" dirty="0" err="1" smtClean="0"/>
              <a:t>thuật</a:t>
            </a:r>
            <a:r>
              <a:rPr lang="en-US" baseline="0" dirty="0" smtClean="0"/>
              <a:t> </a:t>
            </a:r>
            <a:r>
              <a:rPr lang="en-US" baseline="0" dirty="0" err="1" smtClean="0"/>
              <a:t>để</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vị</a:t>
            </a:r>
            <a:r>
              <a:rPr lang="en-US" baseline="0" dirty="0" smtClean="0"/>
              <a:t> </a:t>
            </a:r>
            <a:r>
              <a:rPr lang="en-US" baseline="0" err="1" smtClean="0"/>
              <a:t>trí</a:t>
            </a:r>
            <a:r>
              <a:rPr lang="en-US" baseline="0" smtClean="0"/>
              <a:t> </a:t>
            </a:r>
            <a:r>
              <a:rPr lang="en-US" baseline="0" smtClean="0"/>
              <a:t>có thể của </a:t>
            </a:r>
            <a:r>
              <a:rPr lang="en-US" baseline="0" dirty="0" err="1" smtClean="0"/>
              <a:t>phần</a:t>
            </a:r>
            <a:r>
              <a:rPr lang="en-US" baseline="0" dirty="0" smtClean="0"/>
              <a:t> </a:t>
            </a:r>
            <a:r>
              <a:rPr lang="en-US" baseline="0" dirty="0" err="1" smtClean="0"/>
              <a:t>đầu</a:t>
            </a:r>
            <a:r>
              <a:rPr lang="en-US" baseline="0" dirty="0" smtClean="0"/>
              <a:t> </a:t>
            </a:r>
            <a:r>
              <a:rPr lang="en-US" baseline="0" dirty="0" err="1" smtClean="0"/>
              <a:t>bằng</a:t>
            </a:r>
            <a:r>
              <a:rPr lang="en-US" baseline="0" dirty="0" smtClean="0"/>
              <a:t> </a:t>
            </a:r>
            <a:r>
              <a:rPr lang="en-US" baseline="0" dirty="0" err="1" smtClean="0"/>
              <a:t>các</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ra</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Phương</a:t>
            </a:r>
            <a:r>
              <a:rPr lang="en-US" baseline="0" dirty="0" smtClean="0"/>
              <a:t> </a:t>
            </a:r>
            <a:r>
              <a:rPr lang="en-US" baseline="0" err="1" smtClean="0"/>
              <a:t>pháp</a:t>
            </a:r>
            <a:r>
              <a:rPr lang="en-US" baseline="0" smtClean="0"/>
              <a:t> </a:t>
            </a:r>
            <a:r>
              <a:rPr lang="en-US" baseline="0" smtClean="0"/>
              <a:t>được nhóm </a:t>
            </a:r>
            <a:r>
              <a:rPr lang="en-US" baseline="0" dirty="0" err="1" smtClean="0"/>
              <a:t>áp</a:t>
            </a:r>
            <a:r>
              <a:rPr lang="en-US" baseline="0" dirty="0" smtClean="0"/>
              <a:t> </a:t>
            </a:r>
            <a:r>
              <a:rPr lang="en-US" baseline="0" err="1" smtClean="0"/>
              <a:t>dụng</a:t>
            </a:r>
            <a:r>
              <a:rPr lang="en-US" baseline="0" smtClean="0"/>
              <a:t> </a:t>
            </a:r>
            <a:r>
              <a:rPr lang="en-US" baseline="0" smtClean="0"/>
              <a:t>là </a:t>
            </a:r>
            <a:r>
              <a:rPr lang="en-US" baseline="0" dirty="0" smtClean="0"/>
              <a:t>Single Gaussian</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Phương</a:t>
            </a:r>
            <a:r>
              <a:rPr lang="en-US" baseline="0" dirty="0" smtClean="0"/>
              <a:t> </a:t>
            </a:r>
            <a:r>
              <a:rPr lang="en-US" baseline="0" dirty="0" err="1" smtClean="0"/>
              <a:t>pháp</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đích</a:t>
            </a:r>
            <a:r>
              <a:rPr lang="en-US" baseline="0" dirty="0" smtClean="0"/>
              <a:t> </a:t>
            </a:r>
            <a:r>
              <a:rPr lang="en-US" baseline="0" dirty="0" err="1" smtClean="0"/>
              <a:t>để</a:t>
            </a:r>
            <a:r>
              <a:rPr lang="en-US" baseline="0" dirty="0" smtClean="0"/>
              <a:t> </a:t>
            </a:r>
            <a:r>
              <a:rPr lang="en-US" baseline="0" dirty="0" err="1" smtClean="0"/>
              <a:t>xét</a:t>
            </a:r>
            <a:r>
              <a:rPr lang="en-US" baseline="0" dirty="0" smtClean="0"/>
              <a:t> </a:t>
            </a:r>
            <a:r>
              <a:rPr lang="en-US" baseline="0" dirty="0" err="1" smtClean="0"/>
              <a:t>xem</a:t>
            </a:r>
            <a:r>
              <a:rPr lang="en-US" baseline="0" dirty="0" smtClean="0"/>
              <a:t> </a:t>
            </a:r>
            <a:r>
              <a:rPr lang="en-US" baseline="0" dirty="0" err="1" smtClean="0"/>
              <a:t>màu</a:t>
            </a:r>
            <a:r>
              <a:rPr lang="en-US" baseline="0" dirty="0" smtClean="0"/>
              <a:t> </a:t>
            </a:r>
            <a:r>
              <a:rPr lang="en-US" baseline="0" dirty="0" err="1" smtClean="0"/>
              <a:t>tại</a:t>
            </a:r>
            <a:r>
              <a:rPr lang="en-US" baseline="0" dirty="0" smtClean="0"/>
              <a:t> </a:t>
            </a:r>
            <a:r>
              <a:rPr lang="en-US" baseline="0" dirty="0" err="1" smtClean="0"/>
              <a:t>một</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bất</a:t>
            </a:r>
            <a:r>
              <a:rPr lang="en-US" baseline="0" dirty="0" smtClean="0"/>
              <a:t> </a:t>
            </a:r>
            <a:r>
              <a:rPr lang="en-US" baseline="0" dirty="0" err="1" smtClean="0"/>
              <a:t>kỳ</a:t>
            </a:r>
            <a:r>
              <a:rPr lang="en-US" baseline="0" dirty="0" smtClean="0"/>
              <a:t> </a:t>
            </a:r>
            <a:r>
              <a:rPr lang="en-US" baseline="0" dirty="0" err="1" smtClean="0"/>
              <a:t>có</a:t>
            </a:r>
            <a:r>
              <a:rPr lang="en-US" baseline="0" dirty="0" smtClean="0"/>
              <a:t> </a:t>
            </a:r>
            <a:r>
              <a:rPr lang="en-US" baseline="0" dirty="0" err="1" smtClean="0"/>
              <a:t>giống</a:t>
            </a:r>
            <a:r>
              <a:rPr lang="en-US" baseline="0" dirty="0" smtClean="0"/>
              <a:t> </a:t>
            </a:r>
            <a:r>
              <a:rPr lang="en-US" baseline="0" dirty="0" err="1" smtClean="0"/>
              <a:t>như</a:t>
            </a:r>
            <a:r>
              <a:rPr lang="en-US" baseline="0" dirty="0" smtClean="0"/>
              <a:t> </a:t>
            </a:r>
            <a:r>
              <a:rPr lang="en-US" baseline="0" dirty="0" err="1" smtClean="0"/>
              <a:t>màu</a:t>
            </a:r>
            <a:r>
              <a:rPr lang="en-US" baseline="0" dirty="0" smtClean="0"/>
              <a:t> </a:t>
            </a:r>
            <a:r>
              <a:rPr lang="en-US" baseline="0" dirty="0" err="1" smtClean="0"/>
              <a:t>ta</a:t>
            </a:r>
            <a:r>
              <a:rPr lang="en-US" baseline="0" dirty="0" smtClean="0"/>
              <a:t> </a:t>
            </a:r>
            <a:r>
              <a:rPr lang="en-US" baseline="0" dirty="0" err="1" smtClean="0"/>
              <a:t>muốn</a:t>
            </a:r>
            <a:r>
              <a:rPr lang="en-US" baseline="0" dirty="0" smtClean="0"/>
              <a:t> </a:t>
            </a:r>
            <a:r>
              <a:rPr lang="en-US" baseline="0" dirty="0" err="1" smtClean="0"/>
              <a:t>tìm</a:t>
            </a:r>
            <a:r>
              <a:rPr lang="en-US" baseline="0" dirty="0" smtClean="0"/>
              <a:t> hay </a:t>
            </a:r>
            <a:r>
              <a:rPr lang="en-US" baseline="0" dirty="0" err="1" smtClean="0"/>
              <a:t>không</a:t>
            </a:r>
            <a:r>
              <a:rPr lang="en-US" baseline="0" dirty="0" smtClean="0"/>
              <a:t>. </a:t>
            </a:r>
            <a:r>
              <a:rPr lang="en-US" baseline="0" dirty="0" err="1" smtClean="0"/>
              <a:t>Để</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được</a:t>
            </a:r>
            <a:r>
              <a:rPr lang="en-US" baseline="0" dirty="0" smtClean="0"/>
              <a:t> </a:t>
            </a:r>
            <a:r>
              <a:rPr lang="en-US" baseline="0" dirty="0" err="1" smtClean="0"/>
              <a:t>phương</a:t>
            </a:r>
            <a:r>
              <a:rPr lang="en-US" baseline="0" dirty="0" smtClean="0"/>
              <a:t> </a:t>
            </a:r>
            <a:r>
              <a:rPr lang="en-US" baseline="0" dirty="0" err="1" smtClean="0"/>
              <a:t>pháp</a:t>
            </a:r>
            <a:r>
              <a:rPr lang="en-US" baseline="0" dirty="0" smtClean="0"/>
              <a:t> </a:t>
            </a:r>
            <a:r>
              <a:rPr lang="en-US" baseline="0" dirty="0" err="1" smtClean="0"/>
              <a:t>trên</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phải</a:t>
            </a:r>
            <a:r>
              <a:rPr lang="en-US" baseline="0" dirty="0" smtClean="0"/>
              <a:t> </a:t>
            </a:r>
            <a:r>
              <a:rPr lang="en-US" baseline="0" dirty="0" err="1" smtClean="0"/>
              <a:t>trải</a:t>
            </a:r>
            <a:r>
              <a:rPr lang="en-US" baseline="0" dirty="0" smtClean="0"/>
              <a:t> qua 2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là</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và</a:t>
            </a:r>
            <a:r>
              <a:rPr lang="en-US" baseline="0" dirty="0" smtClean="0"/>
              <a:t> </a:t>
            </a:r>
            <a:r>
              <a:rPr lang="en-US" baseline="0" dirty="0" err="1" smtClean="0"/>
              <a:t>phân</a:t>
            </a:r>
            <a:r>
              <a:rPr lang="en-US" baseline="0" dirty="0" smtClean="0"/>
              <a:t> </a:t>
            </a:r>
            <a:r>
              <a:rPr lang="en-US" baseline="0" dirty="0" err="1" smtClean="0"/>
              <a:t>lớp</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Từ</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có</a:t>
            </a:r>
            <a:r>
              <a:rPr lang="en-US" baseline="0" dirty="0" smtClean="0"/>
              <a:t> </a:t>
            </a:r>
            <a:r>
              <a:rPr lang="en-US" baseline="0" dirty="0" err="1" smtClean="0"/>
              <a:t>sẵn</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cho</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Single Gaussian. </a:t>
            </a:r>
            <a:r>
              <a:rPr lang="en-US" baseline="0" dirty="0" err="1" smtClean="0"/>
              <a:t>Việc</a:t>
            </a:r>
            <a:r>
              <a:rPr lang="en-US" baseline="0" dirty="0" smtClean="0"/>
              <a:t> </a:t>
            </a:r>
            <a:r>
              <a:rPr lang="en-US" baseline="0" dirty="0" err="1" smtClean="0"/>
              <a:t>huấn</a:t>
            </a:r>
            <a:r>
              <a:rPr lang="en-US" baseline="0" dirty="0" smtClean="0"/>
              <a:t> </a:t>
            </a:r>
            <a:r>
              <a:rPr lang="en-US" baseline="0" dirty="0" err="1" smtClean="0"/>
              <a:t>luyện</a:t>
            </a:r>
            <a:r>
              <a:rPr lang="en-US" baseline="0" dirty="0" smtClean="0"/>
              <a:t> </a:t>
            </a:r>
            <a:r>
              <a:rPr lang="en-US" baseline="0" dirty="0" err="1" smtClean="0"/>
              <a:t>này</a:t>
            </a:r>
            <a:r>
              <a:rPr lang="en-US" baseline="0" dirty="0" smtClean="0"/>
              <a:t> </a:t>
            </a:r>
            <a:r>
              <a:rPr lang="en-US" baseline="0" dirty="0" err="1" smtClean="0"/>
              <a:t>nhằm</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để</a:t>
            </a:r>
            <a:r>
              <a:rPr lang="en-US" baseline="0" dirty="0" smtClean="0"/>
              <a:t> </a:t>
            </a:r>
            <a:r>
              <a:rPr lang="en-US" baseline="0" dirty="0" err="1" smtClean="0"/>
              <a:t>tìm</a:t>
            </a:r>
            <a:r>
              <a:rPr lang="en-US" baseline="0" dirty="0" smtClean="0"/>
              <a:t> </a:t>
            </a:r>
            <a:r>
              <a:rPr lang="en-US" baseline="0" dirty="0" err="1" smtClean="0"/>
              <a:t>ra</a:t>
            </a:r>
            <a:r>
              <a:rPr lang="en-US" baseline="0" dirty="0" smtClean="0"/>
              <a:t> 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là</a:t>
            </a:r>
            <a:r>
              <a:rPr lang="en-US" baseline="0" dirty="0" smtClean="0"/>
              <a:t> means </a:t>
            </a:r>
            <a:r>
              <a:rPr lang="en-US" baseline="0" dirty="0" err="1" smtClean="0"/>
              <a:t>và</a:t>
            </a:r>
            <a:r>
              <a:rPr lang="en-US" baseline="0" dirty="0" smtClean="0"/>
              <a:t> covariance </a:t>
            </a:r>
            <a:r>
              <a:rPr lang="en-US" baseline="0" dirty="0" err="1" smtClean="0"/>
              <a:t>của</a:t>
            </a:r>
            <a:r>
              <a:rPr lang="en-US" baseline="0" dirty="0" smtClean="0"/>
              <a:t> </a:t>
            </a:r>
            <a:r>
              <a:rPr lang="en-US" baseline="0" dirty="0" err="1" smtClean="0"/>
              <a:t>màu</a:t>
            </a:r>
            <a:r>
              <a:rPr lang="en-US" baseline="0" dirty="0" smtClean="0"/>
              <a:t> </a:t>
            </a:r>
            <a:r>
              <a:rPr lang="en-US" baseline="0" dirty="0" err="1" smtClean="0"/>
              <a:t>tóc</a:t>
            </a:r>
            <a:r>
              <a:rPr lang="en-US" baseline="0" smtClean="0"/>
              <a:t>. </a:t>
            </a:r>
            <a:r>
              <a:rPr lang="en-US" baseline="0" smtClean="0"/>
              <a:t>(2 </a:t>
            </a:r>
            <a:r>
              <a:rPr lang="en-US" baseline="0" dirty="0" err="1" smtClean="0"/>
              <a:t>đại</a:t>
            </a:r>
            <a:r>
              <a:rPr lang="en-US" baseline="0" dirty="0" smtClean="0"/>
              <a:t> </a:t>
            </a:r>
            <a:r>
              <a:rPr lang="en-US" baseline="0" dirty="0" err="1" smtClean="0"/>
              <a:t>lượng</a:t>
            </a:r>
            <a:r>
              <a:rPr lang="en-US" baseline="0" dirty="0" smtClean="0"/>
              <a:t> </a:t>
            </a:r>
            <a:r>
              <a:rPr lang="en-US" baseline="0" dirty="0" err="1" smtClean="0"/>
              <a:t>đó</a:t>
            </a:r>
            <a:r>
              <a:rPr lang="en-US" baseline="0" dirty="0" smtClean="0"/>
              <a:t> </a:t>
            </a:r>
            <a:r>
              <a:rPr lang="en-US" baseline="0" dirty="0" err="1" smtClean="0"/>
              <a:t>được</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theo</a:t>
            </a:r>
            <a:r>
              <a:rPr lang="en-US" baseline="0" dirty="0" smtClean="0"/>
              <a:t> </a:t>
            </a:r>
            <a:r>
              <a:rPr lang="en-US" baseline="0" dirty="0" err="1" smtClean="0"/>
              <a:t>công</a:t>
            </a:r>
            <a:r>
              <a:rPr lang="en-US" baseline="0" dirty="0" smtClean="0"/>
              <a:t> </a:t>
            </a:r>
            <a:r>
              <a:rPr lang="en-US" baseline="0" err="1" smtClean="0"/>
              <a:t>thức</a:t>
            </a:r>
            <a:r>
              <a:rPr lang="en-US" baseline="0" smtClean="0"/>
              <a:t> </a:t>
            </a:r>
            <a:r>
              <a:rPr lang="en-US" baseline="0" smtClean="0"/>
              <a:t>trên). </a:t>
            </a:r>
            <a:r>
              <a:rPr lang="en-US" baseline="0" dirty="0" err="1" smtClean="0"/>
              <a:t>Trong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để</a:t>
            </a:r>
            <a:r>
              <a:rPr lang="en-US" baseline="0" dirty="0" smtClean="0"/>
              <a:t> </a:t>
            </a:r>
            <a:r>
              <a:rPr lang="en-US" baseline="0" dirty="0" err="1" smtClean="0"/>
              <a:t>giảm</a:t>
            </a:r>
            <a:r>
              <a:rPr lang="en-US" baseline="0" dirty="0" smtClean="0"/>
              <a:t> </a:t>
            </a:r>
            <a:r>
              <a:rPr lang="en-US" baseline="0" dirty="0" err="1" smtClean="0"/>
              <a:t>sự</a:t>
            </a:r>
            <a:r>
              <a:rPr lang="en-US" baseline="0" dirty="0" smtClean="0"/>
              <a:t> </a:t>
            </a:r>
            <a:r>
              <a:rPr lang="en-US" baseline="0" dirty="0" err="1" smtClean="0"/>
              <a:t>ảnh</a:t>
            </a:r>
            <a:r>
              <a:rPr lang="en-US" baseline="0" dirty="0" smtClean="0"/>
              <a:t> </a:t>
            </a:r>
            <a:r>
              <a:rPr lang="en-US" baseline="0" dirty="0" err="1" smtClean="0"/>
              <a:t>hưởng</a:t>
            </a:r>
            <a:r>
              <a:rPr lang="en-US" baseline="0" dirty="0" smtClean="0"/>
              <a:t> </a:t>
            </a:r>
            <a:r>
              <a:rPr lang="en-US" baseline="0" dirty="0" err="1" smtClean="0"/>
              <a:t>bởi</a:t>
            </a:r>
            <a:r>
              <a:rPr lang="en-US" baseline="0" dirty="0" smtClean="0"/>
              <a:t> </a:t>
            </a:r>
            <a:r>
              <a:rPr lang="en-US" baseline="0" dirty="0" err="1" smtClean="0"/>
              <a:t>độ</a:t>
            </a:r>
            <a:r>
              <a:rPr lang="en-US" baseline="0" dirty="0" smtClean="0"/>
              <a:t> </a:t>
            </a:r>
            <a:r>
              <a:rPr lang="en-US" baseline="0" dirty="0" err="1" smtClean="0"/>
              <a:t>sáng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toán</a:t>
            </a:r>
            <a:r>
              <a:rPr lang="en-US" baseline="0" dirty="0" smtClean="0"/>
              <a:t> </a:t>
            </a:r>
            <a:r>
              <a:rPr lang="en-US" baseline="0" dirty="0" err="1" smtClean="0"/>
              <a:t>dựa</a:t>
            </a:r>
            <a:r>
              <a:rPr lang="en-US" baseline="0" dirty="0" smtClean="0"/>
              <a:t> </a:t>
            </a:r>
            <a:r>
              <a:rPr lang="en-US" baseline="0" dirty="0" err="1" smtClean="0"/>
              <a:t>trên</a:t>
            </a:r>
            <a:r>
              <a:rPr lang="en-US" baseline="0" dirty="0" smtClean="0"/>
              <a:t> </a:t>
            </a:r>
            <a:r>
              <a:rPr lang="en-US" baseline="0" dirty="0" err="1" smtClean="0"/>
              <a:t>kênh</a:t>
            </a:r>
            <a:r>
              <a:rPr lang="en-US" baseline="0" dirty="0" smtClean="0"/>
              <a:t> </a:t>
            </a:r>
            <a:r>
              <a:rPr lang="en-US" baseline="0" err="1" smtClean="0"/>
              <a:t>màu</a:t>
            </a:r>
            <a:r>
              <a:rPr lang="en-US" baseline="0" smtClean="0"/>
              <a:t> </a:t>
            </a:r>
            <a:r>
              <a:rPr lang="en-US" baseline="0" smtClean="0"/>
              <a:t>HS. </a:t>
            </a:r>
            <a:r>
              <a:rPr lang="en-US" baseline="0" dirty="0" smtClean="0"/>
              <a:t>Do ở </a:t>
            </a:r>
            <a:r>
              <a:rPr lang="en-US" baseline="0" dirty="0" err="1" smtClean="0"/>
              <a:t>đây</a:t>
            </a:r>
            <a:r>
              <a:rPr lang="en-US" baseline="0" dirty="0" smtClean="0"/>
              <a:t> </a:t>
            </a:r>
            <a:r>
              <a:rPr lang="en-US" baseline="0" dirty="0" err="1" smtClean="0"/>
              <a:t>màu</a:t>
            </a:r>
            <a:r>
              <a:rPr lang="en-US" baseline="0" dirty="0" smtClean="0"/>
              <a:t> </a:t>
            </a:r>
            <a:r>
              <a:rPr lang="en-US" baseline="0" dirty="0" err="1" smtClean="0"/>
              <a:t>chúng</a:t>
            </a:r>
            <a:r>
              <a:rPr lang="en-US" baseline="0" dirty="0" smtClean="0"/>
              <a:t> </a:t>
            </a:r>
            <a:r>
              <a:rPr lang="en-US" baseline="0" dirty="0" err="1" smtClean="0"/>
              <a:t>ta</a:t>
            </a:r>
            <a:r>
              <a:rPr lang="en-US" baseline="0" dirty="0" smtClean="0"/>
              <a:t> </a:t>
            </a:r>
            <a:r>
              <a:rPr lang="en-US" baseline="0" dirty="0" err="1" smtClean="0"/>
              <a:t>quan</a:t>
            </a:r>
            <a:r>
              <a:rPr lang="en-US" baseline="0" dirty="0" smtClean="0"/>
              <a:t> </a:t>
            </a:r>
            <a:r>
              <a:rPr lang="en-US" baseline="0" dirty="0" err="1" smtClean="0"/>
              <a:t>tâm</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đen</a:t>
            </a:r>
            <a:r>
              <a:rPr lang="en-US" baseline="0" dirty="0" smtClean="0"/>
              <a:t> </a:t>
            </a:r>
            <a:r>
              <a:rPr lang="en-US" baseline="0" err="1" smtClean="0"/>
              <a:t>của</a:t>
            </a:r>
            <a:r>
              <a:rPr lang="en-US" baseline="0" smtClean="0"/>
              <a:t> </a:t>
            </a:r>
            <a:r>
              <a:rPr lang="en-US" baseline="0" smtClean="0"/>
              <a:t>tóc nên ta </a:t>
            </a:r>
            <a:r>
              <a:rPr lang="en-US" baseline="0" dirty="0" err="1" smtClean="0"/>
              <a:t>sẽ</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err="1" smtClean="0"/>
              <a:t>hai</a:t>
            </a:r>
            <a:r>
              <a:rPr lang="en-US" baseline="0" smtClean="0"/>
              <a:t> </a:t>
            </a:r>
            <a:r>
              <a:rPr lang="en-US" baseline="0" smtClean="0"/>
              <a:t>giá trị màu </a:t>
            </a:r>
            <a:r>
              <a:rPr lang="en-US" baseline="0" dirty="0" err="1" smtClean="0"/>
              <a:t>là</a:t>
            </a:r>
            <a:r>
              <a:rPr lang="en-US" baseline="0" dirty="0" smtClean="0"/>
              <a:t> S </a:t>
            </a:r>
            <a:r>
              <a:rPr lang="en-US" baseline="0" dirty="0" err="1" smtClean="0"/>
              <a:t>và</a:t>
            </a:r>
            <a:r>
              <a:rPr lang="en-US" baseline="0" dirty="0" smtClean="0"/>
              <a:t> V</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Sau</a:t>
            </a:r>
            <a:r>
              <a:rPr lang="en-US" dirty="0" smtClean="0"/>
              <a:t> </a:t>
            </a:r>
            <a:r>
              <a:rPr lang="en-US" dirty="0" err="1" smtClean="0"/>
              <a:t>khi</a:t>
            </a:r>
            <a:r>
              <a:rPr lang="en-US" dirty="0" smtClean="0"/>
              <a:t> </a:t>
            </a:r>
            <a:r>
              <a:rPr lang="en-US" dirty="0" err="1" smtClean="0"/>
              <a:t>đã</a:t>
            </a:r>
            <a:r>
              <a:rPr lang="en-US" baseline="0" dirty="0" smtClean="0"/>
              <a:t> </a:t>
            </a:r>
            <a:r>
              <a:rPr lang="en-US" baseline="0" dirty="0" err="1" smtClean="0"/>
              <a:t>có</a:t>
            </a:r>
            <a:r>
              <a:rPr lang="en-US" baseline="0" dirty="0" smtClean="0"/>
              <a:t> </a:t>
            </a:r>
            <a:r>
              <a:rPr lang="en-US" baseline="0" dirty="0" err="1" smtClean="0"/>
              <a:t>được</a:t>
            </a:r>
            <a:r>
              <a:rPr lang="en-US" baseline="0" dirty="0" smtClean="0"/>
              <a:t> </a:t>
            </a:r>
            <a:r>
              <a:rPr lang="en-US" baseline="0" dirty="0" err="1" smtClean="0"/>
              <a:t>hai</a:t>
            </a:r>
            <a:r>
              <a:rPr lang="en-US" baseline="0" dirty="0" smtClean="0"/>
              <a:t> </a:t>
            </a:r>
            <a:r>
              <a:rPr lang="en-US" baseline="0" dirty="0" err="1" smtClean="0"/>
              <a:t>đại</a:t>
            </a:r>
            <a:r>
              <a:rPr lang="en-US" baseline="0" dirty="0" smtClean="0"/>
              <a:t> </a:t>
            </a:r>
            <a:r>
              <a:rPr lang="en-US" baseline="0" dirty="0" err="1" smtClean="0"/>
              <a:t>lượng</a:t>
            </a:r>
            <a:r>
              <a:rPr lang="en-US" baseline="0" dirty="0" smtClean="0"/>
              <a:t> means </a:t>
            </a:r>
            <a:r>
              <a:rPr lang="en-US" baseline="0" dirty="0" err="1" smtClean="0"/>
              <a:t>và</a:t>
            </a:r>
            <a:r>
              <a:rPr lang="en-US" baseline="0" dirty="0" smtClean="0"/>
              <a:t> covariance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tiến</a:t>
            </a:r>
            <a:r>
              <a:rPr lang="en-US" baseline="0" dirty="0" smtClean="0"/>
              <a:t> </a:t>
            </a:r>
            <a:r>
              <a:rPr lang="en-US" baseline="0" dirty="0" err="1" smtClean="0"/>
              <a:t>hành</a:t>
            </a:r>
            <a:r>
              <a:rPr lang="en-US" baseline="0" dirty="0" smtClean="0"/>
              <a:t> </a:t>
            </a:r>
            <a:r>
              <a:rPr lang="en-US" baseline="0" dirty="0" err="1" smtClean="0"/>
              <a:t>việc</a:t>
            </a:r>
            <a:r>
              <a:rPr lang="en-US" baseline="0" dirty="0" smtClean="0"/>
              <a:t> </a:t>
            </a:r>
            <a:r>
              <a:rPr lang="en-US" baseline="0" dirty="0" err="1" smtClean="0"/>
              <a:t>phân</a:t>
            </a:r>
            <a:r>
              <a:rPr lang="en-US" baseline="0" dirty="0" smtClean="0"/>
              <a:t> </a:t>
            </a:r>
            <a:r>
              <a:rPr lang="en-US" baseline="0" dirty="0" err="1" smtClean="0"/>
              <a:t>lớp</a:t>
            </a:r>
            <a:r>
              <a:rPr lang="en-US" baseline="0" dirty="0" smtClean="0"/>
              <a:t>. </a:t>
            </a:r>
            <a:r>
              <a:rPr lang="en-US" baseline="0" dirty="0" err="1" smtClean="0"/>
              <a:t>Tại</a:t>
            </a:r>
            <a:r>
              <a:rPr lang="en-US" baseline="0" dirty="0" smtClean="0"/>
              <a:t> </a:t>
            </a:r>
            <a:r>
              <a:rPr lang="en-US" baseline="0" dirty="0" err="1" smtClean="0"/>
              <a:t>mỗi</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tính</a:t>
            </a:r>
            <a:r>
              <a:rPr lang="en-US" baseline="0" dirty="0" smtClean="0"/>
              <a:t> </a:t>
            </a:r>
            <a:r>
              <a:rPr lang="en-US" baseline="0" dirty="0" err="1" smtClean="0"/>
              <a:t>xem</a:t>
            </a:r>
            <a:r>
              <a:rPr lang="en-US" baseline="0" dirty="0" smtClean="0"/>
              <a:t> </a:t>
            </a:r>
            <a:r>
              <a:rPr lang="en-US" baseline="0" dirty="0" err="1" smtClean="0"/>
              <a:t>độ</a:t>
            </a:r>
            <a:r>
              <a:rPr lang="en-US" baseline="0" dirty="0" smtClean="0"/>
              <a:t> </a:t>
            </a:r>
            <a:r>
              <a:rPr lang="en-US" baseline="0" dirty="0" err="1" smtClean="0"/>
              <a:t>giống</a:t>
            </a:r>
            <a:r>
              <a:rPr lang="en-US" baseline="0" dirty="0" smtClean="0"/>
              <a:t> </a:t>
            </a:r>
            <a:r>
              <a:rPr lang="en-US" baseline="0" dirty="0" err="1" smtClean="0"/>
              <a:t>nhau</a:t>
            </a:r>
            <a:r>
              <a:rPr lang="en-US" baseline="0" dirty="0" smtClean="0"/>
              <a:t> </a:t>
            </a:r>
            <a:r>
              <a:rPr lang="en-US" baseline="0" dirty="0" err="1" smtClean="0"/>
              <a:t>giữa</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với</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(P) </a:t>
            </a:r>
            <a:r>
              <a:rPr lang="en-US" baseline="0" dirty="0" err="1" smtClean="0"/>
              <a:t>bằng</a:t>
            </a:r>
            <a:r>
              <a:rPr lang="en-US" baseline="0" dirty="0" smtClean="0"/>
              <a:t> </a:t>
            </a:r>
            <a:r>
              <a:rPr lang="en-US" baseline="0" dirty="0" err="1" smtClean="0"/>
              <a:t>công</a:t>
            </a:r>
            <a:r>
              <a:rPr lang="en-US" baseline="0" dirty="0" smtClean="0"/>
              <a:t> </a:t>
            </a:r>
            <a:r>
              <a:rPr lang="en-US" baseline="0" dirty="0" err="1" smtClean="0"/>
              <a:t>thức</a:t>
            </a:r>
            <a:r>
              <a:rPr lang="en-US" baseline="0" dirty="0" smtClean="0"/>
              <a:t> </a:t>
            </a:r>
            <a:r>
              <a:rPr lang="en-US" baseline="0" dirty="0" err="1" smtClean="0"/>
              <a:t>như</a:t>
            </a:r>
            <a:r>
              <a:rPr lang="en-US" baseline="0" dirty="0" smtClean="0"/>
              <a:t> </a:t>
            </a:r>
            <a:r>
              <a:rPr lang="en-US" baseline="0" dirty="0" err="1" smtClean="0"/>
              <a:t>trên</a:t>
            </a:r>
            <a:r>
              <a:rPr lang="en-US" baseline="0" dirty="0" smtClean="0"/>
              <a:t> slide. </a:t>
            </a:r>
            <a:r>
              <a:rPr lang="en-US" baseline="0" dirty="0" err="1" smtClean="0"/>
              <a:t>Sau</a:t>
            </a:r>
            <a:r>
              <a:rPr lang="en-US" baseline="0" dirty="0" smtClean="0"/>
              <a:t> </a:t>
            </a:r>
            <a:r>
              <a:rPr lang="en-US" baseline="0" dirty="0" err="1" smtClean="0"/>
              <a:t>đó</a:t>
            </a:r>
            <a:r>
              <a:rPr lang="en-US" baseline="0" dirty="0" smtClean="0"/>
              <a:t> </a:t>
            </a:r>
            <a:r>
              <a:rPr lang="en-US" baseline="0" dirty="0" err="1" smtClean="0"/>
              <a:t>ta</a:t>
            </a:r>
            <a:r>
              <a:rPr lang="en-US" baseline="0" dirty="0" smtClean="0"/>
              <a:t> </a:t>
            </a:r>
            <a:r>
              <a:rPr lang="en-US" baseline="0" dirty="0" err="1" smtClean="0"/>
              <a:t>sẽ</a:t>
            </a:r>
            <a:r>
              <a:rPr lang="en-US" baseline="0" dirty="0" smtClean="0"/>
              <a:t> so </a:t>
            </a:r>
            <a:r>
              <a:rPr lang="en-US" baseline="0" dirty="0" err="1" smtClean="0"/>
              <a:t>sánh</a:t>
            </a:r>
            <a:r>
              <a:rPr lang="en-US" baseline="0" dirty="0" smtClean="0"/>
              <a:t> </a:t>
            </a:r>
            <a:r>
              <a:rPr lang="en-US" baseline="0" dirty="0" err="1" smtClean="0"/>
              <a:t>với</a:t>
            </a:r>
            <a:r>
              <a:rPr lang="en-US" baseline="0" dirty="0" smtClean="0"/>
              <a:t> </a:t>
            </a:r>
            <a:r>
              <a:rPr lang="en-US" baseline="0" dirty="0" err="1" smtClean="0"/>
              <a:t>một</a:t>
            </a:r>
            <a:r>
              <a:rPr lang="en-US" baseline="0" dirty="0" smtClean="0"/>
              <a:t> </a:t>
            </a:r>
            <a:r>
              <a:rPr lang="en-US" baseline="0" dirty="0" err="1" smtClean="0"/>
              <a:t>ngưỡng</a:t>
            </a:r>
            <a:r>
              <a:rPr lang="en-US" baseline="0" dirty="0" smtClean="0"/>
              <a:t> </a:t>
            </a:r>
            <a:r>
              <a:rPr lang="en-US" baseline="0" dirty="0" err="1" smtClean="0"/>
              <a:t>được</a:t>
            </a:r>
            <a:r>
              <a:rPr lang="en-US" baseline="0" dirty="0" smtClean="0"/>
              <a:t> </a:t>
            </a:r>
            <a:r>
              <a:rPr lang="en-US" baseline="0" dirty="0" err="1" smtClean="0"/>
              <a:t>chọn</a:t>
            </a:r>
            <a:r>
              <a:rPr lang="en-US" baseline="0" dirty="0" smtClean="0"/>
              <a:t> </a:t>
            </a:r>
            <a:r>
              <a:rPr lang="en-US" baseline="0" dirty="0" err="1" smtClean="0"/>
              <a:t>trước</a:t>
            </a:r>
            <a:r>
              <a:rPr lang="en-US" baseline="0" dirty="0" smtClean="0"/>
              <a:t>. </a:t>
            </a:r>
            <a:r>
              <a:rPr lang="en-US" baseline="0" dirty="0" err="1" smtClean="0"/>
              <a:t>Nếu</a:t>
            </a:r>
            <a:r>
              <a:rPr lang="en-US" baseline="0" dirty="0" smtClean="0"/>
              <a:t> P&gt;</a:t>
            </a:r>
            <a:r>
              <a:rPr lang="en-US" baseline="0" dirty="0" err="1" smtClean="0"/>
              <a:t>ngưỡng</a:t>
            </a:r>
            <a:r>
              <a:rPr lang="en-US" baseline="0" dirty="0" smtClean="0"/>
              <a:t> </a:t>
            </a:r>
            <a:r>
              <a:rPr lang="en-US" baseline="0" dirty="0" err="1" smtClean="0"/>
              <a:t>thì</a:t>
            </a:r>
            <a:r>
              <a:rPr lang="en-US" baseline="0" dirty="0" smtClean="0"/>
              <a:t> </a:t>
            </a:r>
            <a:r>
              <a:rPr lang="en-US" baseline="0" dirty="0" err="1" smtClean="0"/>
              <a:t>ta</a:t>
            </a:r>
            <a:r>
              <a:rPr lang="en-US" baseline="0" dirty="0" smtClean="0"/>
              <a:t> </a:t>
            </a:r>
            <a:r>
              <a:rPr lang="en-US" baseline="0" dirty="0" err="1" smtClean="0"/>
              <a:t>sẽ</a:t>
            </a:r>
            <a:r>
              <a:rPr lang="en-US" baseline="0" dirty="0" smtClean="0"/>
              <a:t> </a:t>
            </a:r>
            <a:r>
              <a:rPr lang="en-US" baseline="0" dirty="0" err="1" smtClean="0"/>
              <a:t>kết</a:t>
            </a:r>
            <a:r>
              <a:rPr lang="en-US" baseline="0" dirty="0" smtClean="0"/>
              <a:t> </a:t>
            </a:r>
            <a:r>
              <a:rPr lang="en-US" baseline="0" dirty="0" err="1" smtClean="0"/>
              <a:t>luận</a:t>
            </a:r>
            <a:r>
              <a:rPr lang="en-US" baseline="0" dirty="0" smtClean="0"/>
              <a:t> </a:t>
            </a:r>
            <a:r>
              <a:rPr lang="en-US" baseline="0" dirty="0" err="1" smtClean="0"/>
              <a:t>rằng</a:t>
            </a:r>
            <a:r>
              <a:rPr lang="en-US" baseline="0" dirty="0" smtClean="0"/>
              <a:t> </a:t>
            </a:r>
            <a:r>
              <a:rPr lang="en-US" baseline="0" dirty="0" err="1" smtClean="0"/>
              <a:t>điểm</a:t>
            </a:r>
            <a:r>
              <a:rPr lang="en-US" baseline="0" dirty="0" smtClean="0"/>
              <a:t> </a:t>
            </a:r>
            <a:r>
              <a:rPr lang="en-US" baseline="0" dirty="0" err="1" smtClean="0"/>
              <a:t>ảnh</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màu</a:t>
            </a:r>
            <a:r>
              <a:rPr lang="en-US" baseline="0" dirty="0" smtClean="0"/>
              <a:t> </a:t>
            </a:r>
            <a:r>
              <a:rPr lang="en-US" baseline="0" dirty="0" err="1" smtClean="0"/>
              <a:t>tóc</a:t>
            </a:r>
            <a:r>
              <a:rPr lang="en-US" baseline="0" dirty="0" smtClean="0"/>
              <a:t>. </a:t>
            </a:r>
            <a:r>
              <a:rPr lang="en-US" baseline="0" dirty="0" err="1" smtClean="0"/>
              <a:t>Ngược</a:t>
            </a:r>
            <a:r>
              <a:rPr lang="en-US" baseline="0" dirty="0" smtClean="0"/>
              <a:t> </a:t>
            </a:r>
            <a:r>
              <a:rPr lang="en-US" baseline="0" dirty="0" err="1" smtClean="0"/>
              <a:t>lại</a:t>
            </a:r>
            <a:r>
              <a:rPr lang="en-US" baseline="0" dirty="0" smtClean="0"/>
              <a:t> </a:t>
            </a:r>
            <a:r>
              <a:rPr lang="en-US" baseline="0" dirty="0" err="1" smtClean="0"/>
              <a:t>thì</a:t>
            </a:r>
            <a:r>
              <a:rPr lang="en-US" baseline="0" dirty="0" smtClean="0"/>
              <a:t> </a:t>
            </a:r>
            <a:r>
              <a:rPr lang="en-US" baseline="0" dirty="0" err="1" smtClean="0"/>
              <a:t>không</a:t>
            </a:r>
            <a:r>
              <a:rPr lang="en-US" baseline="0" dirty="0" smtClean="0"/>
              <a:t> </a:t>
            </a:r>
            <a:r>
              <a:rPr lang="en-US" baseline="0" dirty="0" err="1" smtClean="0"/>
              <a:t>phải</a:t>
            </a:r>
            <a:endParaRPr lang="en-US" dirty="0"/>
          </a:p>
        </p:txBody>
      </p:sp>
      <p:sp>
        <p:nvSpPr>
          <p:cNvPr id="4" name="Slide Number Placeholder 3"/>
          <p:cNvSpPr>
            <a:spLocks noGrp="1"/>
          </p:cNvSpPr>
          <p:nvPr>
            <p:ph type="sldNum" sz="quarter" idx="10"/>
          </p:nvPr>
        </p:nvSpPr>
        <p:spPr/>
        <p:txBody>
          <a:bodyPr/>
          <a:lstStyle/>
          <a:p>
            <a:fld id="{DE68C36B-7DDE-45A8-8BB3-3B00FE90DC2A}"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n-US" smtClean="0"/>
              <a:t>Click to edit Master title style</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fr-CA"/>
          </a:p>
        </p:txBody>
      </p:sp>
      <p:sp>
        <p:nvSpPr>
          <p:cNvPr id="4" name="Espace réservé de la date 3"/>
          <p:cNvSpPr>
            <a:spLocks noGrp="1"/>
          </p:cNvSpPr>
          <p:nvPr>
            <p:ph type="dt" sz="half" idx="10"/>
          </p:nvPr>
        </p:nvSpPr>
        <p:spPr/>
        <p:txBody>
          <a:bodyPr/>
          <a:lstStyle>
            <a:lvl1pPr>
              <a:defRPr/>
            </a:lvl1pPr>
          </a:lstStyle>
          <a:p>
            <a:fld id="{EFE105C8-9A67-43EF-B876-0C058E25D8F8}" type="datetimeFigureOut">
              <a:rPr lang="fr-FR"/>
              <a:pPr/>
              <a:t>25/07/2010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9261BAF-C1A4-45B1-8CCE-6E1F1B58ADD1}" type="slidenum">
              <a:rPr lang="fr-CA"/>
              <a:pPr/>
              <a:t>‹#›</a:t>
            </a:fld>
            <a:endParaRPr lang="fr-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texte vertical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77BAD873-B9A5-480A-9A95-8FC2980F3587}" type="datetimeFigureOut">
              <a:rPr lang="fr-FR"/>
              <a:pPr/>
              <a:t>25/07/2010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B673D357-D61C-4BFB-AA5E-67878B43E9E5}" type="slidenum">
              <a:rPr lang="fr-CA"/>
              <a:pPr/>
              <a:t>‹#›</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n-US" smtClean="0"/>
              <a:t>Click to edit Master title style</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4E4D3D01-06A7-4471-9B03-832238B13ED6}" type="datetimeFigureOut">
              <a:rPr lang="fr-FR"/>
              <a:pPr/>
              <a:t>25/07/2010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A5AA74B2-183E-44AC-98ED-BF73039A6F2A}" type="slidenum">
              <a:rPr lang="fr-CA"/>
              <a:pPr/>
              <a:t>‹#›</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457200" y="152400"/>
            <a:ext cx="8229600" cy="1143000"/>
          </a:xfrm>
        </p:spPr>
        <p:txBody>
          <a:bodyPr/>
          <a:lstStyle/>
          <a:p>
            <a:r>
              <a:rPr lang="en-US" dirty="0" smtClean="0"/>
              <a:t>Click to edit Master title style</a:t>
            </a:r>
            <a:endParaRPr lang="fr-CA" dirty="0"/>
          </a:p>
        </p:txBody>
      </p:sp>
      <p:sp>
        <p:nvSpPr>
          <p:cNvPr id="3" name="Espace réservé du contenu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e la date 3"/>
          <p:cNvSpPr>
            <a:spLocks noGrp="1"/>
          </p:cNvSpPr>
          <p:nvPr>
            <p:ph type="dt" sz="half" idx="10"/>
          </p:nvPr>
        </p:nvSpPr>
        <p:spPr/>
        <p:txBody>
          <a:bodyPr/>
          <a:lstStyle>
            <a:lvl1pPr>
              <a:defRPr/>
            </a:lvl1pPr>
          </a:lstStyle>
          <a:p>
            <a:fld id="{8A286A7B-8899-4A82-B6A1-CA81A884E9EE}" type="datetimeFigureOut">
              <a:rPr lang="fr-FR"/>
              <a:pPr/>
              <a:t>25/07/2010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DE59D22E-DECE-404A-9842-539C9D8EE0E9}" type="slidenum">
              <a:rPr lang="fr-CA"/>
              <a:pPr/>
              <a:t>‹#›</a:t>
            </a:fld>
            <a:endParaRPr lang="fr-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Espace réservé de la date 3"/>
          <p:cNvSpPr>
            <a:spLocks noGrp="1"/>
          </p:cNvSpPr>
          <p:nvPr>
            <p:ph type="dt" sz="half" idx="10"/>
          </p:nvPr>
        </p:nvSpPr>
        <p:spPr/>
        <p:txBody>
          <a:bodyPr/>
          <a:lstStyle>
            <a:lvl1pPr>
              <a:defRPr/>
            </a:lvl1pPr>
          </a:lstStyle>
          <a:p>
            <a:fld id="{AD36029B-0C43-4229-B971-6D7BEB9E2279}" type="datetimeFigureOut">
              <a:rPr lang="fr-FR"/>
              <a:pPr/>
              <a:t>25/07/2010</a:t>
            </a:fld>
            <a:endParaRPr lang="fr-CA"/>
          </a:p>
        </p:txBody>
      </p:sp>
      <p:sp>
        <p:nvSpPr>
          <p:cNvPr id="5" name="Espace réservé du pied de page 4"/>
          <p:cNvSpPr>
            <a:spLocks noGrp="1"/>
          </p:cNvSpPr>
          <p:nvPr>
            <p:ph type="ftr" sz="quarter" idx="11"/>
          </p:nvPr>
        </p:nvSpPr>
        <p:spPr/>
        <p:txBody>
          <a:bodyPr/>
          <a:lstStyle>
            <a:lvl1pPr>
              <a:defRPr/>
            </a:lvl1pPr>
          </a:lstStyle>
          <a:p>
            <a:endParaRPr lang="en-US"/>
          </a:p>
        </p:txBody>
      </p:sp>
      <p:sp>
        <p:nvSpPr>
          <p:cNvPr id="6" name="Espace réservé du numéro de diapositive 5"/>
          <p:cNvSpPr>
            <a:spLocks noGrp="1"/>
          </p:cNvSpPr>
          <p:nvPr>
            <p:ph type="sldNum" sz="quarter" idx="12"/>
          </p:nvPr>
        </p:nvSpPr>
        <p:spPr/>
        <p:txBody>
          <a:bodyPr/>
          <a:lstStyle>
            <a:lvl1pPr>
              <a:defRPr/>
            </a:lvl1pPr>
          </a:lstStyle>
          <a:p>
            <a:fld id="{EE27770F-4124-4741-9BFA-00A7B4F2B428}" type="slidenum">
              <a:rPr lang="fr-CA"/>
              <a:pPr/>
              <a:t>‹#›</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e la date 3"/>
          <p:cNvSpPr>
            <a:spLocks noGrp="1"/>
          </p:cNvSpPr>
          <p:nvPr>
            <p:ph type="dt" sz="half" idx="10"/>
          </p:nvPr>
        </p:nvSpPr>
        <p:spPr/>
        <p:txBody>
          <a:bodyPr/>
          <a:lstStyle>
            <a:lvl1pPr>
              <a:defRPr/>
            </a:lvl1pPr>
          </a:lstStyle>
          <a:p>
            <a:fld id="{C3BEEB26-2FCA-4BC2-9E0D-130D4564B836}" type="datetimeFigureOut">
              <a:rPr lang="fr-FR"/>
              <a:pPr/>
              <a:t>25/07/2010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1799BC7F-2D10-4D42-803F-FA74D64FC4D1}" type="slidenum">
              <a:rPr lang="fr-CA"/>
              <a:pPr/>
              <a:t>‹#›</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n-US" smtClean="0"/>
              <a:t>Click to edit Master title style</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7" name="Espace réservé de la date 3"/>
          <p:cNvSpPr>
            <a:spLocks noGrp="1"/>
          </p:cNvSpPr>
          <p:nvPr>
            <p:ph type="dt" sz="half" idx="10"/>
          </p:nvPr>
        </p:nvSpPr>
        <p:spPr/>
        <p:txBody>
          <a:bodyPr/>
          <a:lstStyle>
            <a:lvl1pPr>
              <a:defRPr/>
            </a:lvl1pPr>
          </a:lstStyle>
          <a:p>
            <a:fld id="{11EFD4C2-6F82-492E-91E5-A36958243F79}" type="datetimeFigureOut">
              <a:rPr lang="fr-FR"/>
              <a:pPr/>
              <a:t>25/07/2010</a:t>
            </a:fld>
            <a:endParaRPr lang="fr-CA"/>
          </a:p>
        </p:txBody>
      </p:sp>
      <p:sp>
        <p:nvSpPr>
          <p:cNvPr id="8" name="Espace réservé du pied de page 4"/>
          <p:cNvSpPr>
            <a:spLocks noGrp="1"/>
          </p:cNvSpPr>
          <p:nvPr>
            <p:ph type="ftr" sz="quarter" idx="11"/>
          </p:nvPr>
        </p:nvSpPr>
        <p:spPr/>
        <p:txBody>
          <a:bodyPr/>
          <a:lstStyle>
            <a:lvl1pPr>
              <a:defRPr/>
            </a:lvl1pPr>
          </a:lstStyle>
          <a:p>
            <a:endParaRPr lang="en-US"/>
          </a:p>
        </p:txBody>
      </p:sp>
      <p:sp>
        <p:nvSpPr>
          <p:cNvPr id="9" name="Espace réservé du numéro de diapositive 5"/>
          <p:cNvSpPr>
            <a:spLocks noGrp="1"/>
          </p:cNvSpPr>
          <p:nvPr>
            <p:ph type="sldNum" sz="quarter" idx="12"/>
          </p:nvPr>
        </p:nvSpPr>
        <p:spPr/>
        <p:txBody>
          <a:bodyPr/>
          <a:lstStyle>
            <a:lvl1pPr>
              <a:defRPr/>
            </a:lvl1pPr>
          </a:lstStyle>
          <a:p>
            <a:fld id="{AAD639BC-68FD-4FD9-A8BF-BC0C7B9D13DA}" type="slidenum">
              <a:rPr lang="fr-CA"/>
              <a:pPr/>
              <a:t>‹#›</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fr-CA"/>
          </a:p>
        </p:txBody>
      </p:sp>
      <p:sp>
        <p:nvSpPr>
          <p:cNvPr id="3" name="Espace réservé de la date 3"/>
          <p:cNvSpPr>
            <a:spLocks noGrp="1"/>
          </p:cNvSpPr>
          <p:nvPr>
            <p:ph type="dt" sz="half" idx="10"/>
          </p:nvPr>
        </p:nvSpPr>
        <p:spPr/>
        <p:txBody>
          <a:bodyPr/>
          <a:lstStyle>
            <a:lvl1pPr>
              <a:defRPr/>
            </a:lvl1pPr>
          </a:lstStyle>
          <a:p>
            <a:fld id="{CA626F3B-D2FC-4CC7-9771-8FA9DCF16710}" type="datetimeFigureOut">
              <a:rPr lang="fr-FR"/>
              <a:pPr/>
              <a:t>25/07/2010</a:t>
            </a:fld>
            <a:endParaRPr lang="fr-CA"/>
          </a:p>
        </p:txBody>
      </p:sp>
      <p:sp>
        <p:nvSpPr>
          <p:cNvPr id="4" name="Espace réservé du pied de page 4"/>
          <p:cNvSpPr>
            <a:spLocks noGrp="1"/>
          </p:cNvSpPr>
          <p:nvPr>
            <p:ph type="ftr" sz="quarter" idx="11"/>
          </p:nvPr>
        </p:nvSpPr>
        <p:spPr/>
        <p:txBody>
          <a:bodyPr/>
          <a:lstStyle>
            <a:lvl1pPr>
              <a:defRPr/>
            </a:lvl1pPr>
          </a:lstStyle>
          <a:p>
            <a:endParaRPr lang="en-US"/>
          </a:p>
        </p:txBody>
      </p:sp>
      <p:sp>
        <p:nvSpPr>
          <p:cNvPr id="5" name="Espace réservé du numéro de diapositive 5"/>
          <p:cNvSpPr>
            <a:spLocks noGrp="1"/>
          </p:cNvSpPr>
          <p:nvPr>
            <p:ph type="sldNum" sz="quarter" idx="12"/>
          </p:nvPr>
        </p:nvSpPr>
        <p:spPr/>
        <p:txBody>
          <a:bodyPr/>
          <a:lstStyle>
            <a:lvl1pPr>
              <a:defRPr/>
            </a:lvl1pPr>
          </a:lstStyle>
          <a:p>
            <a:fld id="{C25772CD-46AA-41DE-A65F-ADC76C24FE10}" type="slidenum">
              <a:rPr lang="fr-CA"/>
              <a:pPr/>
              <a:t>‹#›</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fld id="{F09CADF1-CE55-4E2A-97C8-146B3F02600E}" type="datetimeFigureOut">
              <a:rPr lang="fr-FR"/>
              <a:pPr/>
              <a:t>25/07/2010</a:t>
            </a:fld>
            <a:endParaRPr lang="fr-CA"/>
          </a:p>
        </p:txBody>
      </p:sp>
      <p:sp>
        <p:nvSpPr>
          <p:cNvPr id="3" name="Espace réservé du pied de page 4"/>
          <p:cNvSpPr>
            <a:spLocks noGrp="1"/>
          </p:cNvSpPr>
          <p:nvPr>
            <p:ph type="ftr" sz="quarter" idx="11"/>
          </p:nvPr>
        </p:nvSpPr>
        <p:spPr/>
        <p:txBody>
          <a:bodyPr/>
          <a:lstStyle>
            <a:lvl1pPr>
              <a:defRPr/>
            </a:lvl1pPr>
          </a:lstStyle>
          <a:p>
            <a:endParaRPr lang="en-US"/>
          </a:p>
        </p:txBody>
      </p:sp>
      <p:sp>
        <p:nvSpPr>
          <p:cNvPr id="4" name="Espace réservé du numéro de diapositive 5"/>
          <p:cNvSpPr>
            <a:spLocks noGrp="1"/>
          </p:cNvSpPr>
          <p:nvPr>
            <p:ph type="sldNum" sz="quarter" idx="12"/>
          </p:nvPr>
        </p:nvSpPr>
        <p:spPr/>
        <p:txBody>
          <a:bodyPr/>
          <a:lstStyle>
            <a:lvl1pPr>
              <a:defRPr/>
            </a:lvl1pPr>
          </a:lstStyle>
          <a:p>
            <a:fld id="{B580B537-9084-43C7-8112-CC9A90F73380}" type="slidenum">
              <a:rPr lang="fr-CA"/>
              <a:pPr/>
              <a:t>‹#›</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05278426-68D2-4452-BB51-ECD002D2EA05}" type="datetimeFigureOut">
              <a:rPr lang="fr-FR"/>
              <a:pPr/>
              <a:t>25/07/2010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F21FCC1D-37AF-4D1B-87F2-3895F0591E4F}" type="slidenum">
              <a:rPr lang="fr-CA"/>
              <a:pPr/>
              <a:t>‹#›</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Espace réservé de la date 3"/>
          <p:cNvSpPr>
            <a:spLocks noGrp="1"/>
          </p:cNvSpPr>
          <p:nvPr>
            <p:ph type="dt" sz="half" idx="10"/>
          </p:nvPr>
        </p:nvSpPr>
        <p:spPr/>
        <p:txBody>
          <a:bodyPr/>
          <a:lstStyle>
            <a:lvl1pPr>
              <a:defRPr/>
            </a:lvl1pPr>
          </a:lstStyle>
          <a:p>
            <a:fld id="{A9D6C3D9-2F28-4E50-B7B9-485A2475F737}" type="datetimeFigureOut">
              <a:rPr lang="fr-FR"/>
              <a:pPr/>
              <a:t>25/07/2010</a:t>
            </a:fld>
            <a:endParaRPr lang="fr-CA"/>
          </a:p>
        </p:txBody>
      </p:sp>
      <p:sp>
        <p:nvSpPr>
          <p:cNvPr id="6" name="Espace réservé du pied de page 4"/>
          <p:cNvSpPr>
            <a:spLocks noGrp="1"/>
          </p:cNvSpPr>
          <p:nvPr>
            <p:ph type="ftr" sz="quarter" idx="11"/>
          </p:nvPr>
        </p:nvSpPr>
        <p:spPr/>
        <p:txBody>
          <a:bodyPr/>
          <a:lstStyle>
            <a:lvl1pPr>
              <a:defRPr/>
            </a:lvl1pPr>
          </a:lstStyle>
          <a:p>
            <a:endParaRPr lang="en-US"/>
          </a:p>
        </p:txBody>
      </p:sp>
      <p:sp>
        <p:nvSpPr>
          <p:cNvPr id="7" name="Espace réservé du numéro de diapositive 5"/>
          <p:cNvSpPr>
            <a:spLocks noGrp="1"/>
          </p:cNvSpPr>
          <p:nvPr>
            <p:ph type="sldNum" sz="quarter" idx="12"/>
          </p:nvPr>
        </p:nvSpPr>
        <p:spPr/>
        <p:txBody>
          <a:bodyPr/>
          <a:lstStyle>
            <a:lvl1pPr>
              <a:defRPr/>
            </a:lvl1pPr>
          </a:lstStyle>
          <a:p>
            <a:fld id="{772009A6-D741-4A52-89B9-14131C698CA3}" type="slidenum">
              <a:rPr lang="fr-CA"/>
              <a:pPr/>
              <a:t>‹#›</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CA" smtClean="0"/>
              <a:t>Cliquez pour modifier le style du titre</a:t>
            </a:r>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CA" smtClean="0"/>
              <a:t>Cliquez pour modifier les styles du texte du masque</a:t>
            </a:r>
          </a:p>
          <a:p>
            <a:pPr lvl="1"/>
            <a:r>
              <a:rPr lang="fr-CA" smtClean="0"/>
              <a:t>Deuxième niveau</a:t>
            </a:r>
          </a:p>
          <a:p>
            <a:pPr lvl="2"/>
            <a:r>
              <a:rPr lang="fr-CA" smtClean="0"/>
              <a:t>Troisième niveau</a:t>
            </a:r>
          </a:p>
          <a:p>
            <a:pPr lvl="3"/>
            <a:r>
              <a:rPr lang="fr-CA" smtClean="0"/>
              <a:t>Quatrième niveau</a:t>
            </a:r>
          </a:p>
          <a:p>
            <a:pPr lvl="4"/>
            <a:r>
              <a:rPr lang="fr-CA" smtClean="0"/>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3065C40D-E9E2-4FA4-AA46-9213CB35763D}" type="datetimeFigureOut">
              <a:rPr lang="fr-FR"/>
              <a:pPr/>
              <a:t>25/07/2010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US"/>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D462DBD8-C372-409A-A0C6-4A85ABB5AA44}" type="slidenum">
              <a:rPr lang="fr-CA"/>
              <a:pPr/>
              <a:t>‹#›</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en.wikipedia.org/wiki/HSL_and_HSV" TargetMode="External"/><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15.png"/><Relationship Id="rId7" Type="http://schemas.openxmlformats.org/officeDocument/2006/relationships/diagramColors" Target="../diagrams/colors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 Id="rId9" Type="http://schemas.openxmlformats.org/officeDocument/2006/relationships/image" Target="../media/image19.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0.png"/><Relationship Id="rId5" Type="http://schemas.openxmlformats.org/officeDocument/2006/relationships/oleObject" Target="../embeddings/oleObject2.bin"/><Relationship Id="rId4" Type="http://schemas.openxmlformats.org/officeDocument/2006/relationships/oleObject" Target="../embeddings/oleObject1.bin"/></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1.jpeg"/><Relationship Id="rId5" Type="http://schemas.openxmlformats.org/officeDocument/2006/relationships/image" Target="../media/image30.jpeg"/><Relationship Id="rId10" Type="http://schemas.openxmlformats.org/officeDocument/2006/relationships/image" Target="../media/image35.png"/><Relationship Id="rId4" Type="http://schemas.openxmlformats.org/officeDocument/2006/relationships/image" Target="../media/image29.jpeg"/><Relationship Id="rId9"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re 1"/>
          <p:cNvSpPr>
            <a:spLocks noGrp="1"/>
          </p:cNvSpPr>
          <p:nvPr>
            <p:ph type="ctrTitle"/>
          </p:nvPr>
        </p:nvSpPr>
        <p:spPr>
          <a:xfrm>
            <a:off x="762000" y="1828800"/>
            <a:ext cx="7772400" cy="1479550"/>
          </a:xfrm>
        </p:spPr>
        <p:txBody>
          <a:bodyPr>
            <a:noAutofit/>
          </a:bodyPr>
          <a:lstStyle/>
          <a:p>
            <a:r>
              <a:rPr lang="fr-CA" b="1" dirty="0" smtClean="0"/>
              <a:t>TÌM HIỂU KỸ THUẬT PHÁT HIỆN NGƯỜI TRONG VIDEO GIÁM SÁT LỚP HỌC</a:t>
            </a:r>
          </a:p>
        </p:txBody>
      </p:sp>
      <p:sp>
        <p:nvSpPr>
          <p:cNvPr id="2051" name="Sous-titre 2"/>
          <p:cNvSpPr>
            <a:spLocks noGrp="1"/>
          </p:cNvSpPr>
          <p:nvPr>
            <p:ph type="subTitle" idx="1"/>
          </p:nvPr>
        </p:nvSpPr>
        <p:spPr>
          <a:xfrm>
            <a:off x="457200" y="4419600"/>
            <a:ext cx="3657600" cy="866775"/>
          </a:xfrm>
        </p:spPr>
        <p:txBody>
          <a:bodyPr>
            <a:noAutofit/>
          </a:bodyPr>
          <a:lstStyle/>
          <a:p>
            <a:pPr algn="l"/>
            <a:r>
              <a:rPr lang="fr-CA" sz="2800" smtClean="0">
                <a:solidFill>
                  <a:schemeClr val="tx1"/>
                </a:solidFill>
              </a:rPr>
              <a:t>GVHD:</a:t>
            </a:r>
          </a:p>
          <a:p>
            <a:pPr algn="l"/>
            <a:r>
              <a:rPr lang="fr-CA" sz="2800" smtClean="0">
                <a:solidFill>
                  <a:schemeClr val="tx1"/>
                </a:solidFill>
              </a:rPr>
              <a:t>    TS. Đinh Bá Tiến</a:t>
            </a:r>
          </a:p>
          <a:p>
            <a:pPr algn="l"/>
            <a:endParaRPr lang="fr-CA" smtClean="0">
              <a:solidFill>
                <a:schemeClr val="tx1"/>
              </a:solidFill>
            </a:endParaRPr>
          </a:p>
        </p:txBody>
      </p:sp>
      <p:sp>
        <p:nvSpPr>
          <p:cNvPr id="4" name="TextBox 3"/>
          <p:cNvSpPr txBox="1"/>
          <p:nvPr/>
        </p:nvSpPr>
        <p:spPr>
          <a:xfrm>
            <a:off x="4343400" y="4419600"/>
            <a:ext cx="4495800" cy="1834348"/>
          </a:xfrm>
          <a:prstGeom prst="rect">
            <a:avLst/>
          </a:prstGeom>
          <a:noFill/>
        </p:spPr>
        <p:txBody>
          <a:bodyPr wrap="square" rtlCol="0">
            <a:spAutoFit/>
          </a:bodyPr>
          <a:lstStyle/>
          <a:p>
            <a:pPr>
              <a:spcBef>
                <a:spcPct val="20000"/>
              </a:spcBef>
            </a:pPr>
            <a:r>
              <a:rPr lang="fr-CA" sz="2800" smtClean="0">
                <a:latin typeface="+mn-lt"/>
              </a:rPr>
              <a:t>SVTH:</a:t>
            </a:r>
          </a:p>
          <a:p>
            <a:pPr>
              <a:spcBef>
                <a:spcPct val="20000"/>
              </a:spcBef>
            </a:pPr>
            <a:r>
              <a:rPr lang="fr-CA" sz="2800" smtClean="0">
                <a:latin typeface="+mn-lt"/>
              </a:rPr>
              <a:t>     Nguyễn Xuân Tường Huy</a:t>
            </a:r>
          </a:p>
          <a:p>
            <a:pPr>
              <a:spcBef>
                <a:spcPct val="20000"/>
              </a:spcBef>
            </a:pPr>
            <a:r>
              <a:rPr lang="fr-CA" sz="2800" smtClean="0">
                <a:latin typeface="+mn-lt"/>
              </a:rPr>
              <a:t>     Nguyễn Hoàng Vũ</a:t>
            </a:r>
          </a:p>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Single Gaussian</a:t>
            </a:r>
            <a:endParaRPr lang="en-US" dirty="0"/>
          </a:p>
        </p:txBody>
      </p:sp>
      <p:sp>
        <p:nvSpPr>
          <p:cNvPr id="6" name="Content Placeholder 5"/>
          <p:cNvSpPr>
            <a:spLocks noGrp="1"/>
          </p:cNvSpPr>
          <p:nvPr>
            <p:ph idx="1"/>
          </p:nvPr>
        </p:nvSpPr>
        <p:spPr/>
        <p:txBody>
          <a:bodyPr/>
          <a:lstStyle/>
          <a:p>
            <a:r>
              <a:rPr lang="en-US" dirty="0" err="1" smtClean="0"/>
              <a:t>Xác</a:t>
            </a:r>
            <a:r>
              <a:rPr lang="en-US" dirty="0" smtClean="0"/>
              <a:t> </a:t>
            </a:r>
            <a:r>
              <a:rPr lang="en-US" dirty="0" err="1" smtClean="0"/>
              <a:t>định</a:t>
            </a:r>
            <a:r>
              <a:rPr lang="en-US" dirty="0" smtClean="0"/>
              <a:t> </a:t>
            </a:r>
            <a:r>
              <a:rPr lang="en-US" dirty="0" err="1" smtClean="0"/>
              <a:t>một</a:t>
            </a:r>
            <a:r>
              <a:rPr lang="en-US" dirty="0" smtClean="0"/>
              <a:t> </a:t>
            </a:r>
            <a:r>
              <a:rPr lang="en-US" dirty="0" err="1" smtClean="0"/>
              <a:t>điểm</a:t>
            </a:r>
            <a:r>
              <a:rPr lang="en-US" dirty="0" smtClean="0"/>
              <a:t> </a:t>
            </a:r>
            <a:r>
              <a:rPr lang="en-US" dirty="0" err="1" smtClean="0"/>
              <a:t>có</a:t>
            </a:r>
            <a:r>
              <a:rPr lang="en-US" dirty="0" smtClean="0"/>
              <a:t> </a:t>
            </a:r>
            <a:r>
              <a:rPr lang="en-US" dirty="0" err="1" smtClean="0"/>
              <a:t>cùng</a:t>
            </a:r>
            <a:r>
              <a:rPr lang="en-US" dirty="0" smtClean="0"/>
              <a:t> </a:t>
            </a:r>
            <a:r>
              <a:rPr lang="en-US" dirty="0" err="1" smtClean="0"/>
              <a:t>màu</a:t>
            </a:r>
            <a:r>
              <a:rPr lang="en-US" dirty="0" smtClean="0"/>
              <a:t> </a:t>
            </a:r>
            <a:r>
              <a:rPr lang="en-US" dirty="0" err="1" smtClean="0"/>
              <a:t>với</a:t>
            </a:r>
            <a:r>
              <a:rPr lang="en-US" dirty="0" smtClean="0"/>
              <a:t> </a:t>
            </a:r>
            <a:r>
              <a:rPr lang="en-US" dirty="0" err="1" smtClean="0"/>
              <a:t>màu</a:t>
            </a:r>
            <a:r>
              <a:rPr lang="en-US" dirty="0" smtClean="0"/>
              <a:t> </a:t>
            </a:r>
            <a:r>
              <a:rPr lang="en-US" dirty="0" err="1" smtClean="0"/>
              <a:t>chúng</a:t>
            </a:r>
            <a:r>
              <a:rPr lang="en-US" dirty="0" smtClean="0"/>
              <a:t> </a:t>
            </a:r>
            <a:r>
              <a:rPr lang="en-US" dirty="0" err="1" smtClean="0"/>
              <a:t>ta</a:t>
            </a:r>
            <a:r>
              <a:rPr lang="en-US" dirty="0" smtClean="0"/>
              <a:t> </a:t>
            </a:r>
            <a:r>
              <a:rPr lang="en-US" dirty="0" err="1" smtClean="0"/>
              <a:t>muốn</a:t>
            </a:r>
            <a:r>
              <a:rPr lang="en-US" dirty="0" smtClean="0"/>
              <a:t> </a:t>
            </a:r>
            <a:r>
              <a:rPr lang="en-US" dirty="0" err="1" smtClean="0"/>
              <a:t>tìm</a:t>
            </a:r>
            <a:r>
              <a:rPr lang="en-US" dirty="0" smtClean="0"/>
              <a:t> hay </a:t>
            </a:r>
            <a:r>
              <a:rPr lang="en-US" dirty="0" err="1" smtClean="0"/>
              <a:t>không</a:t>
            </a:r>
            <a:endParaRPr lang="en-US" dirty="0" smtClean="0"/>
          </a:p>
          <a:p>
            <a:r>
              <a:rPr lang="en-US" dirty="0" err="1" smtClean="0"/>
              <a:t>Gồm</a:t>
            </a:r>
            <a:r>
              <a:rPr lang="en-US" dirty="0" smtClean="0"/>
              <a:t>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endParaRPr lang="en-US" dirty="0" smtClean="0"/>
          </a:p>
          <a:p>
            <a:pPr lvl="1"/>
            <a:r>
              <a:rPr lang="en-US" dirty="0" err="1" smtClean="0"/>
              <a:t>Phân</a:t>
            </a:r>
            <a:r>
              <a:rPr lang="en-US" dirty="0" smtClean="0"/>
              <a:t> </a:t>
            </a:r>
            <a:r>
              <a:rPr lang="en-US" dirty="0" err="1" smtClean="0"/>
              <a:t>lớp</a:t>
            </a:r>
            <a:endParaRPr lang="en-US" dirty="0" smtClean="0"/>
          </a:p>
          <a:p>
            <a:endParaRPr lang="en-US" dirty="0" smtClean="0"/>
          </a:p>
          <a:p>
            <a:endParaRPr lang="en-US" dirty="0" smtClean="0"/>
          </a:p>
          <a:p>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Huấn</a:t>
            </a:r>
            <a:r>
              <a:rPr lang="en-US" dirty="0" smtClean="0"/>
              <a:t> </a:t>
            </a:r>
            <a:r>
              <a:rPr lang="en-US" dirty="0" err="1" smtClean="0"/>
              <a:t>Luyện</a:t>
            </a:r>
            <a:endParaRPr lang="en-US" dirty="0"/>
          </a:p>
        </p:txBody>
      </p:sp>
      <p:pic>
        <p:nvPicPr>
          <p:cNvPr id="7" name="Picture 6" descr="E:\Data\Hair\hair1.png"/>
          <p:cNvPicPr/>
          <p:nvPr/>
        </p:nvPicPr>
        <p:blipFill>
          <a:blip r:embed="rId3" cstate="print"/>
          <a:srcRect/>
          <a:stretch>
            <a:fillRect/>
          </a:stretch>
        </p:blipFill>
        <p:spPr bwMode="auto">
          <a:xfrm>
            <a:off x="1780270" y="2695575"/>
            <a:ext cx="886730" cy="8867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2" name="Picture 4" descr="E:\Data\Hair\hair1.png"/>
          <p:cNvPicPr>
            <a:picLocks noGrp="1" noChangeAspect="1" noChangeArrowheads="1"/>
          </p:cNvPicPr>
          <p:nvPr>
            <p:ph idx="1"/>
          </p:nvPr>
        </p:nvPicPr>
        <p:blipFill>
          <a:blip r:embed="rId3" cstate="print"/>
          <a:srcRect/>
          <a:stretch>
            <a:fillRect/>
          </a:stretch>
        </p:blipFill>
        <p:spPr bwMode="auto">
          <a:xfrm>
            <a:off x="1295400" y="2696480"/>
            <a:ext cx="888841" cy="88884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pic>
        <p:nvPicPr>
          <p:cNvPr id="206853" name="Picture 5" descr="E:\Data\Hair\hair12.png"/>
          <p:cNvPicPr>
            <a:picLocks noChangeAspect="1" noChangeArrowheads="1"/>
          </p:cNvPicPr>
          <p:nvPr/>
        </p:nvPicPr>
        <p:blipFill>
          <a:blip r:embed="rId4" cstate="print"/>
          <a:srcRect/>
          <a:stretch>
            <a:fillRect/>
          </a:stretch>
        </p:blipFill>
        <p:spPr bwMode="auto">
          <a:xfrm>
            <a:off x="2286000" y="2721023"/>
            <a:ext cx="888952" cy="88895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isometricOffAxis2Right"/>
            <a:lightRig rig="threePt" dir="t">
              <a:rot lat="0" lon="0" rev="2700000"/>
            </a:lightRig>
          </a:scene3d>
          <a:sp3d>
            <a:bevelT h="38100"/>
            <a:contourClr>
              <a:srgbClr val="C0C0C0"/>
            </a:contourClr>
          </a:sp3d>
        </p:spPr>
      </p:pic>
      <p:sp>
        <p:nvSpPr>
          <p:cNvPr id="10" name="Right Arrow 9"/>
          <p:cNvSpPr/>
          <p:nvPr/>
        </p:nvSpPr>
        <p:spPr>
          <a:xfrm>
            <a:off x="3200400" y="2695575"/>
            <a:ext cx="2381250" cy="762000"/>
          </a:xfrm>
          <a:prstGeom prst="rightArrow">
            <a:avLst/>
          </a:prstGeom>
          <a:effectLst>
            <a:outerShdw blurRad="76200" dir="13500000" sy="23000" kx="1200000" algn="br" rotWithShape="0">
              <a:prstClr val="black">
                <a:alpha val="2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r>
              <a:rPr lang="en-US" b="1" spc="150" dirty="0" err="1" smtClean="0">
                <a:ln w="11430"/>
                <a:solidFill>
                  <a:srgbClr val="F8F8F8"/>
                </a:solidFill>
                <a:effectLst>
                  <a:outerShdw blurRad="25400" algn="tl" rotWithShape="0">
                    <a:srgbClr val="000000">
                      <a:alpha val="43000"/>
                    </a:srgbClr>
                  </a:outerShdw>
                </a:effectLst>
              </a:rPr>
              <a:t>Huấn</a:t>
            </a:r>
            <a:r>
              <a:rPr lang="en-US" b="1" spc="150" dirty="0" smtClean="0">
                <a:ln w="11430"/>
                <a:solidFill>
                  <a:srgbClr val="F8F8F8"/>
                </a:solidFill>
                <a:effectLst>
                  <a:outerShdw blurRad="25400" algn="tl" rotWithShape="0">
                    <a:srgbClr val="000000">
                      <a:alpha val="43000"/>
                    </a:srgbClr>
                  </a:outerShdw>
                </a:effectLst>
              </a:rPr>
              <a:t> </a:t>
            </a:r>
            <a:r>
              <a:rPr lang="en-US" b="1" spc="150" dirty="0" err="1" smtClean="0">
                <a:ln w="11430"/>
                <a:solidFill>
                  <a:srgbClr val="F8F8F8"/>
                </a:solidFill>
                <a:effectLst>
                  <a:outerShdw blurRad="25400" algn="tl" rotWithShape="0">
                    <a:srgbClr val="000000">
                      <a:alpha val="43000"/>
                    </a:srgbClr>
                  </a:outerShdw>
                </a:effectLst>
              </a:rPr>
              <a:t>Luyện</a:t>
            </a:r>
            <a:endParaRPr lang="en-US" b="1" spc="150" dirty="0">
              <a:ln w="11430"/>
              <a:solidFill>
                <a:srgbClr val="F8F8F8"/>
              </a:solidFill>
              <a:effectLst>
                <a:outerShdw blurRad="25400" algn="tl" rotWithShape="0">
                  <a:srgbClr val="000000">
                    <a:alpha val="43000"/>
                  </a:srgbClr>
                </a:outerShdw>
              </a:effectLst>
            </a:endParaRPr>
          </a:p>
        </p:txBody>
      </p:sp>
      <p:sp>
        <p:nvSpPr>
          <p:cNvPr id="16" name="Flowchart: Multidocument 15"/>
          <p:cNvSpPr/>
          <p:nvPr/>
        </p:nvSpPr>
        <p:spPr>
          <a:xfrm>
            <a:off x="5791200" y="2543175"/>
            <a:ext cx="1981200" cy="12192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Means (</a:t>
            </a:r>
            <a:r>
              <a:rPr lang="en-US" dirty="0" smtClean="0">
                <a:sym typeface="Symbol"/>
              </a:rPr>
              <a:t>)</a:t>
            </a:r>
          </a:p>
          <a:p>
            <a:pPr algn="ctr"/>
            <a:r>
              <a:rPr lang="en-US" dirty="0" smtClean="0"/>
              <a:t>Covariance (</a:t>
            </a:r>
            <a:r>
              <a:rPr lang="en-US" dirty="0" smtClean="0">
                <a:sym typeface="Symbol"/>
              </a:rPr>
              <a:t>)</a:t>
            </a:r>
            <a:endParaRPr lang="en-US" dirty="0" smtClean="0"/>
          </a:p>
          <a:p>
            <a:pPr algn="ctr"/>
            <a:endParaRPr lang="en-US" dirty="0"/>
          </a:p>
        </p:txBody>
      </p:sp>
      <p:pic>
        <p:nvPicPr>
          <p:cNvPr id="206854" name="Picture 6"/>
          <p:cNvPicPr>
            <a:picLocks noChangeAspect="1" noChangeArrowheads="1"/>
          </p:cNvPicPr>
          <p:nvPr/>
        </p:nvPicPr>
        <p:blipFill>
          <a:blip r:embed="rId5" cstate="print"/>
          <a:srcRect/>
          <a:stretch>
            <a:fillRect/>
          </a:stretch>
        </p:blipFill>
        <p:spPr bwMode="auto">
          <a:xfrm>
            <a:off x="6248400" y="1628775"/>
            <a:ext cx="1114425" cy="828675"/>
          </a:xfrm>
          <a:prstGeom prst="rect">
            <a:avLst/>
          </a:prstGeom>
          <a:noFill/>
          <a:ln w="9525">
            <a:noFill/>
            <a:miter lim="800000"/>
            <a:headEnd/>
            <a:tailEnd/>
          </a:ln>
          <a:effectLst/>
        </p:spPr>
      </p:pic>
      <p:pic>
        <p:nvPicPr>
          <p:cNvPr id="206855" name="Picture 7"/>
          <p:cNvPicPr>
            <a:picLocks noChangeAspect="1" noChangeArrowheads="1"/>
          </p:cNvPicPr>
          <p:nvPr/>
        </p:nvPicPr>
        <p:blipFill>
          <a:blip r:embed="rId6" cstate="print"/>
          <a:srcRect/>
          <a:stretch>
            <a:fillRect/>
          </a:stretch>
        </p:blipFill>
        <p:spPr bwMode="auto">
          <a:xfrm>
            <a:off x="5562600" y="3990975"/>
            <a:ext cx="2762250" cy="809625"/>
          </a:xfrm>
          <a:prstGeom prst="rect">
            <a:avLst/>
          </a:prstGeom>
          <a:noFill/>
          <a:ln w="9525">
            <a:noFill/>
            <a:miter lim="800000"/>
            <a:headEnd/>
            <a:tailEnd/>
          </a:ln>
          <a:effectLst/>
        </p:spPr>
      </p:pic>
      <p:pic>
        <p:nvPicPr>
          <p:cNvPr id="19" name="Picture 18"/>
          <p:cNvPicPr/>
          <p:nvPr/>
        </p:nvPicPr>
        <p:blipFill>
          <a:blip r:embed="rId7" cstate="print"/>
          <a:srcRect/>
          <a:stretch>
            <a:fillRect/>
          </a:stretch>
        </p:blipFill>
        <p:spPr bwMode="auto">
          <a:xfrm>
            <a:off x="3657600" y="4267200"/>
            <a:ext cx="1143000" cy="1148892"/>
          </a:xfrm>
          <a:prstGeom prst="rect">
            <a:avLst/>
          </a:prstGeom>
          <a:noFill/>
          <a:ln w="9525">
            <a:noFill/>
            <a:miter lim="800000"/>
            <a:headEnd/>
            <a:tailEnd/>
          </a:ln>
        </p:spPr>
      </p:pic>
      <p:cxnSp>
        <p:nvCxnSpPr>
          <p:cNvPr id="13" name="Straight Arrow Connector 12"/>
          <p:cNvCxnSpPr/>
          <p:nvPr/>
        </p:nvCxnSpPr>
        <p:spPr>
          <a:xfrm rot="5400000">
            <a:off x="4838700" y="3771900"/>
            <a:ext cx="762000" cy="6858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2743200" y="5638800"/>
            <a:ext cx="3018775" cy="246221"/>
          </a:xfrm>
          <a:prstGeom prst="rect">
            <a:avLst/>
          </a:prstGeom>
          <a:noFill/>
        </p:spPr>
        <p:txBody>
          <a:bodyPr wrap="none" rtlCol="0">
            <a:spAutoFit/>
          </a:bodyPr>
          <a:lstStyle/>
          <a:p>
            <a:r>
              <a:rPr lang="en-US" sz="1000" dirty="0" err="1" smtClean="0"/>
              <a:t>Nguồn</a:t>
            </a:r>
            <a:r>
              <a:rPr lang="en-US" sz="1000" dirty="0" smtClean="0"/>
              <a:t>: </a:t>
            </a:r>
            <a:r>
              <a:rPr lang="en-US" sz="1000" u="sng" dirty="0" smtClean="0">
                <a:hlinkClick r:id="rId8"/>
              </a:rPr>
              <a:t>http://en.wikipedia.org/wiki/HSL_and_HSV</a:t>
            </a:r>
            <a:endParaRPr lang="en-US" sz="1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06852"/>
                                        </p:tgtEl>
                                        <p:attrNameLst>
                                          <p:attrName>style.visibility</p:attrName>
                                        </p:attrNameLst>
                                      </p:cBhvr>
                                      <p:to>
                                        <p:strVal val="visible"/>
                                      </p:to>
                                    </p:set>
                                    <p:animEffect transition="in" filter="blinds(horizontal)">
                                      <p:cBhvr>
                                        <p:cTn id="7" dur="500"/>
                                        <p:tgtEl>
                                          <p:spTgt spid="206852"/>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linds(horizontal)">
                                      <p:cBhvr>
                                        <p:cTn id="11" dur="500"/>
                                        <p:tgtEl>
                                          <p:spTgt spid="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06853"/>
                                        </p:tgtEl>
                                        <p:attrNameLst>
                                          <p:attrName>style.visibility</p:attrName>
                                        </p:attrNameLst>
                                      </p:cBhvr>
                                      <p:to>
                                        <p:strVal val="visible"/>
                                      </p:to>
                                    </p:set>
                                    <p:animEffect transition="in" filter="blinds(horizontal)">
                                      <p:cBhvr>
                                        <p:cTn id="15" dur="500"/>
                                        <p:tgtEl>
                                          <p:spTgt spid="206853"/>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linds(horizontal)">
                                      <p:cBhvr>
                                        <p:cTn id="19" dur="500"/>
                                        <p:tgtEl>
                                          <p:spTgt spid="10"/>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linds(horizontal)">
                                      <p:cBhvr>
                                        <p:cTn id="23" dur="500"/>
                                        <p:tgtEl>
                                          <p:spTgt spid="16"/>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206854"/>
                                        </p:tgtEl>
                                        <p:attrNameLst>
                                          <p:attrName>style.visibility</p:attrName>
                                        </p:attrNameLst>
                                      </p:cBhvr>
                                      <p:to>
                                        <p:strVal val="visible"/>
                                      </p:to>
                                    </p:set>
                                    <p:animEffect transition="in" filter="blinds(horizontal)">
                                      <p:cBhvr>
                                        <p:cTn id="27" dur="500"/>
                                        <p:tgtEl>
                                          <p:spTgt spid="206854"/>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206855"/>
                                        </p:tgtEl>
                                        <p:attrNameLst>
                                          <p:attrName>style.visibility</p:attrName>
                                        </p:attrNameLst>
                                      </p:cBhvr>
                                      <p:to>
                                        <p:strVal val="visible"/>
                                      </p:to>
                                    </p:set>
                                    <p:animEffect transition="in" filter="blinds(horizontal)">
                                      <p:cBhvr>
                                        <p:cTn id="31" dur="500"/>
                                        <p:tgtEl>
                                          <p:spTgt spid="206855"/>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blinds(horizontal)">
                                      <p:cBhvr>
                                        <p:cTn id="36" dur="500"/>
                                        <p:tgtEl>
                                          <p:spTgt spid="13"/>
                                        </p:tgtEl>
                                      </p:cBhvr>
                                    </p:animEffect>
                                  </p:childTnLst>
                                </p:cTn>
                              </p:par>
                              <p:par>
                                <p:cTn id="37" presetID="3" presetClass="entr" presetSubtype="1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blinds(horizontal)">
                                      <p:cBhvr>
                                        <p:cTn id="39" dur="500"/>
                                        <p:tgtEl>
                                          <p:spTgt spid="19"/>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blinds(horizontal)">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Lớp</a:t>
            </a:r>
            <a:endParaRPr lang="en-US" dirty="0"/>
          </a:p>
        </p:txBody>
      </p:sp>
      <p:sp>
        <p:nvSpPr>
          <p:cNvPr id="13" name="Right Arrow 12"/>
          <p:cNvSpPr/>
          <p:nvPr/>
        </p:nvSpPr>
        <p:spPr>
          <a:xfrm>
            <a:off x="1981200" y="2806700"/>
            <a:ext cx="1295400" cy="474980"/>
          </a:xfrm>
          <a:prstGeom prst="rightArrow">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scene3d>
              <a:camera prst="orthographicFront"/>
              <a:lightRig rig="soft" dir="t">
                <a:rot lat="0" lon="0" rev="10800000"/>
              </a:lightRig>
            </a:scene3d>
            <a:sp3d>
              <a:bevelT w="27940" h="12700"/>
              <a:contourClr>
                <a:srgbClr val="DDDDDD"/>
              </a:contourClr>
            </a:sp3d>
          </a:bodyPr>
          <a:lstStyle/>
          <a:p>
            <a:pPr algn="ctr"/>
            <a:endParaRPr lang="en-US" b="1" spc="150" dirty="0">
              <a:ln w="11430"/>
              <a:solidFill>
                <a:srgbClr val="F8F8F8"/>
              </a:solidFill>
              <a:effectLst>
                <a:outerShdw blurRad="25400" algn="tl" rotWithShape="0">
                  <a:srgbClr val="000000">
                    <a:alpha val="43000"/>
                  </a:srgbClr>
                </a:outerShdw>
              </a:effectLst>
            </a:endParaRPr>
          </a:p>
        </p:txBody>
      </p:sp>
      <p:pic>
        <p:nvPicPr>
          <p:cNvPr id="207874" name="Picture 2"/>
          <p:cNvPicPr>
            <a:picLocks noGrp="1" noChangeAspect="1" noChangeArrowheads="1"/>
          </p:cNvPicPr>
          <p:nvPr>
            <p:ph idx="1"/>
          </p:nvPr>
        </p:nvPicPr>
        <p:blipFill>
          <a:blip r:embed="rId3" cstate="print"/>
          <a:srcRect/>
          <a:stretch>
            <a:fillRect/>
          </a:stretch>
        </p:blipFill>
        <p:spPr bwMode="auto">
          <a:xfrm>
            <a:off x="2743200" y="1524000"/>
            <a:ext cx="3361905" cy="647619"/>
          </a:xfrm>
          <a:prstGeom prst="rect">
            <a:avLst/>
          </a:prstGeom>
          <a:noFill/>
          <a:ln w="9525">
            <a:noFill/>
            <a:miter lim="800000"/>
            <a:headEnd/>
            <a:tailEnd/>
          </a:ln>
          <a:effectLst/>
        </p:spPr>
      </p:pic>
      <p:graphicFrame>
        <p:nvGraphicFramePr>
          <p:cNvPr id="15" name="Diagram 14"/>
          <p:cNvGraphicFramePr/>
          <p:nvPr/>
        </p:nvGraphicFramePr>
        <p:xfrm>
          <a:off x="3124200" y="2514600"/>
          <a:ext cx="4267200" cy="2819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Flowchart: Multidocument 15"/>
          <p:cNvSpPr/>
          <p:nvPr/>
        </p:nvSpPr>
        <p:spPr>
          <a:xfrm>
            <a:off x="304800" y="2667000"/>
            <a:ext cx="1485900" cy="914400"/>
          </a:xfrm>
          <a:prstGeom prst="flowChartMultidocument">
            <a:avLst/>
          </a:prstGeom>
          <a:effectLst>
            <a:outerShdw blurRad="76200" dir="13500000" sy="23000" kx="1200000" algn="br"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dirty="0" smtClean="0"/>
              <a:t>Means (</a:t>
            </a:r>
            <a:r>
              <a:rPr lang="en-US" sz="1400" dirty="0" smtClean="0">
                <a:sym typeface="Symbol"/>
              </a:rPr>
              <a:t>)</a:t>
            </a:r>
          </a:p>
          <a:p>
            <a:pPr algn="ctr"/>
            <a:r>
              <a:rPr lang="en-US" sz="1400" dirty="0" smtClean="0"/>
              <a:t>Covariance (</a:t>
            </a:r>
            <a:r>
              <a:rPr lang="en-US" sz="1400" dirty="0" smtClean="0">
                <a:sym typeface="Symbol"/>
              </a:rPr>
              <a:t>)</a:t>
            </a:r>
            <a:endParaRPr lang="en-US" sz="1400" dirty="0" smtClean="0"/>
          </a:p>
          <a:p>
            <a:pPr algn="ctr"/>
            <a:endParaRPr lang="en-US" dirty="0"/>
          </a:p>
        </p:txBody>
      </p:sp>
      <p:sp>
        <p:nvSpPr>
          <p:cNvPr id="22" name="Right Arrow 21"/>
          <p:cNvSpPr/>
          <p:nvPr/>
        </p:nvSpPr>
        <p:spPr>
          <a:xfrm rot="19820292">
            <a:off x="6902727" y="2527758"/>
            <a:ext cx="744322" cy="685800"/>
          </a:xfrm>
          <a:prstGeom prst="rightArrow">
            <a:avLst/>
          </a:prstGeom>
          <a:effectLst>
            <a:outerShdw blurRad="50800" dist="38100" dir="2700000" algn="tl" rotWithShape="0">
              <a:prstClr val="black">
                <a:alpha val="40000"/>
              </a:prstClr>
            </a:outerShdw>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3" name="Right Arrow 22"/>
          <p:cNvSpPr/>
          <p:nvPr/>
        </p:nvSpPr>
        <p:spPr>
          <a:xfrm rot="2204569">
            <a:off x="6913652" y="4724532"/>
            <a:ext cx="737704" cy="685800"/>
          </a:xfrm>
          <a:prstGeom prst="rightArrow">
            <a:avLst/>
          </a:prstGeom>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4" name="TextBox 23"/>
          <p:cNvSpPr txBox="1"/>
          <p:nvPr/>
        </p:nvSpPr>
        <p:spPr>
          <a:xfrm>
            <a:off x="4876800" y="2209800"/>
            <a:ext cx="2362200" cy="369332"/>
          </a:xfrm>
          <a:prstGeom prst="rect">
            <a:avLst/>
          </a:prstGeom>
          <a:noFill/>
        </p:spPr>
        <p:txBody>
          <a:bodyPr wrap="square" rtlCol="0">
            <a:spAutoFit/>
          </a:bodyPr>
          <a:lstStyle/>
          <a:p>
            <a:r>
              <a:rPr lang="en-US" dirty="0" smtClean="0"/>
              <a:t>P(</a:t>
            </a:r>
            <a:r>
              <a:rPr lang="en-US" dirty="0" err="1" smtClean="0"/>
              <a:t>c|color</a:t>
            </a:r>
            <a:r>
              <a:rPr lang="en-US" dirty="0" smtClean="0"/>
              <a:t>) &gt; </a:t>
            </a:r>
            <a:r>
              <a:rPr lang="en-US" dirty="0" err="1" smtClean="0"/>
              <a:t>Ngưỡng</a:t>
            </a:r>
            <a:endParaRPr lang="en-US" dirty="0"/>
          </a:p>
        </p:txBody>
      </p:sp>
      <p:sp>
        <p:nvSpPr>
          <p:cNvPr id="25" name="TextBox 24"/>
          <p:cNvSpPr txBox="1"/>
          <p:nvPr/>
        </p:nvSpPr>
        <p:spPr>
          <a:xfrm>
            <a:off x="4724400" y="5257800"/>
            <a:ext cx="2514600" cy="369332"/>
          </a:xfrm>
          <a:prstGeom prst="rect">
            <a:avLst/>
          </a:prstGeom>
          <a:noFill/>
        </p:spPr>
        <p:txBody>
          <a:bodyPr wrap="square" rtlCol="0">
            <a:spAutoFit/>
          </a:bodyPr>
          <a:lstStyle/>
          <a:p>
            <a:r>
              <a:rPr lang="en-US" dirty="0" smtClean="0"/>
              <a:t>P(</a:t>
            </a:r>
            <a:r>
              <a:rPr lang="en-US" dirty="0" err="1" smtClean="0"/>
              <a:t>c|color</a:t>
            </a:r>
            <a:r>
              <a:rPr lang="en-US" dirty="0" smtClean="0"/>
              <a:t>) &lt;= </a:t>
            </a:r>
            <a:r>
              <a:rPr lang="en-US" dirty="0" err="1" smtClean="0"/>
              <a:t>Ngưỡng</a:t>
            </a:r>
            <a:endParaRPr lang="en-US" dirty="0"/>
          </a:p>
        </p:txBody>
      </p:sp>
      <p:sp>
        <p:nvSpPr>
          <p:cNvPr id="26" name="Explosion 1 25"/>
          <p:cNvSpPr/>
          <p:nvPr/>
        </p:nvSpPr>
        <p:spPr>
          <a:xfrm>
            <a:off x="7391400" y="1219200"/>
            <a:ext cx="1752600" cy="1524000"/>
          </a:xfrm>
          <a:prstGeom prst="irregularSeal1">
            <a:avLst/>
          </a:prstGeom>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Màu</a:t>
            </a:r>
            <a:r>
              <a:rPr lang="en-US" sz="2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Tóc</a:t>
            </a:r>
            <a:endParaRPr lang="en-US" sz="2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7" name="Multiply 26"/>
          <p:cNvSpPr/>
          <p:nvPr/>
        </p:nvSpPr>
        <p:spPr>
          <a:xfrm>
            <a:off x="7696200" y="5029200"/>
            <a:ext cx="914400" cy="914400"/>
          </a:xfrm>
          <a:prstGeom prst="mathMultiply">
            <a:avLst/>
          </a:prstGeom>
          <a:effectLst>
            <a:outerShdw blurRad="76200" dir="13500000" sy="23000" kx="1200000" algn="br" rotWithShape="0">
              <a:prstClr val="black">
                <a:alpha val="20000"/>
              </a:prstClr>
            </a:outerShdw>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500"/>
                                        <p:tgtEl>
                                          <p:spTgt spid="13"/>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linds(horizontal)">
                                      <p:cBhvr>
                                        <p:cTn id="15" dur="500"/>
                                        <p:tgtEl>
                                          <p:spTgt spid="15"/>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207874"/>
                                        </p:tgtEl>
                                        <p:attrNameLst>
                                          <p:attrName>style.visibility</p:attrName>
                                        </p:attrNameLst>
                                      </p:cBhvr>
                                      <p:to>
                                        <p:strVal val="visible"/>
                                      </p:to>
                                    </p:set>
                                    <p:animEffect transition="in" filter="blinds(horizontal)">
                                      <p:cBhvr>
                                        <p:cTn id="19" dur="500"/>
                                        <p:tgtEl>
                                          <p:spTgt spid="207874"/>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blinds(horizontal)">
                                      <p:cBhvr>
                                        <p:cTn id="23" dur="500"/>
                                        <p:tgtEl>
                                          <p:spTgt spid="22"/>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blinds(horizontal)">
                                      <p:cBhvr>
                                        <p:cTn id="26" dur="500"/>
                                        <p:tgtEl>
                                          <p:spTgt spid="24"/>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linds(horizontal)">
                                      <p:cBhvr>
                                        <p:cTn id="29" dur="500"/>
                                        <p:tgtEl>
                                          <p:spTgt spid="23"/>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blinds(horizontal)">
                                      <p:cBhvr>
                                        <p:cTn id="32" dur="500"/>
                                        <p:tgtEl>
                                          <p:spTgt spid="25"/>
                                        </p:tgtEl>
                                      </p:cBhvr>
                                    </p:animEffect>
                                  </p:childTnLst>
                                </p:cTn>
                              </p:par>
                            </p:childTnLst>
                          </p:cTn>
                        </p:par>
                        <p:par>
                          <p:cTn id="33" fill="hold">
                            <p:stCondLst>
                              <p:cond delay="2500"/>
                            </p:stCondLst>
                            <p:childTnLst>
                              <p:par>
                                <p:cTn id="34" presetID="3" presetClass="entr" presetSubtype="1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blinds(horizontal)">
                                      <p:cBhvr>
                                        <p:cTn id="36" dur="500"/>
                                        <p:tgtEl>
                                          <p:spTgt spid="26"/>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linds(horizontal)">
                                      <p:cBhvr>
                                        <p:cTn id="3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Graphic spid="15" grpId="0">
        <p:bldAsOne/>
      </p:bldGraphic>
      <p:bldP spid="16" grpId="0" animBg="1"/>
      <p:bldP spid="22" grpId="0" animBg="1"/>
      <p:bldP spid="23" grpId="0" animBg="1"/>
      <p:bldP spid="24" grpId="0"/>
      <p:bldP spid="25" grpId="0"/>
      <p:bldP spid="26"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143000"/>
          </a:xfrm>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pPr>
              <a:buNone/>
            </a:pPr>
            <a:endParaRPr lang="en-US" dirty="0"/>
          </a:p>
        </p:txBody>
      </p:sp>
      <p:pic>
        <p:nvPicPr>
          <p:cNvPr id="7" name="Picture 6"/>
          <p:cNvPicPr/>
          <p:nvPr/>
        </p:nvPicPr>
        <p:blipFill>
          <a:blip r:embed="rId3" cstate="print"/>
          <a:srcRect/>
          <a:stretch>
            <a:fillRect/>
          </a:stretch>
        </p:blipFill>
        <p:spPr bwMode="auto">
          <a:xfrm>
            <a:off x="1981200" y="1143000"/>
            <a:ext cx="5572125" cy="21907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Down Arrow 8"/>
          <p:cNvSpPr/>
          <p:nvPr/>
        </p:nvSpPr>
        <p:spPr>
          <a:xfrm>
            <a:off x="4343400" y="3505200"/>
            <a:ext cx="609600" cy="609600"/>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745" name="Picture 1"/>
          <p:cNvPicPr>
            <a:picLocks noChangeAspect="1" noChangeArrowheads="1"/>
          </p:cNvPicPr>
          <p:nvPr/>
        </p:nvPicPr>
        <p:blipFill>
          <a:blip r:embed="rId4" cstate="print"/>
          <a:srcRect/>
          <a:stretch>
            <a:fillRect/>
          </a:stretch>
        </p:blipFill>
        <p:spPr bwMode="auto">
          <a:xfrm>
            <a:off x="3048000" y="4191000"/>
            <a:ext cx="3124200" cy="231255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31745"/>
                                        </p:tgtEl>
                                        <p:attrNameLst>
                                          <p:attrName>style.visibility</p:attrName>
                                        </p:attrNameLst>
                                      </p:cBhvr>
                                      <p:to>
                                        <p:strVal val="visible"/>
                                      </p:to>
                                    </p:set>
                                    <p:animEffect transition="in" filter="blinds(horizontal)">
                                      <p:cBhvr>
                                        <p:cTn id="15" dur="500"/>
                                        <p:tgtEl>
                                          <p:spTgt spid="317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r>
              <a:rPr lang="en-US" dirty="0" err="1" smtClean="0"/>
              <a:t>Mục</a:t>
            </a:r>
            <a:r>
              <a:rPr lang="en-US" dirty="0" smtClean="0"/>
              <a:t> </a:t>
            </a:r>
            <a:r>
              <a:rPr lang="en-US" dirty="0" err="1" smtClean="0"/>
              <a:t>tiêu</a:t>
            </a:r>
            <a:r>
              <a:rPr lang="en-US" dirty="0" smtClean="0"/>
              <a:t>:</a:t>
            </a:r>
          </a:p>
          <a:p>
            <a:pPr lvl="1"/>
            <a:r>
              <a:rPr lang="en-US" dirty="0" err="1" smtClean="0"/>
              <a:t>Phát</a:t>
            </a:r>
            <a:r>
              <a:rPr lang="en-US" dirty="0" smtClean="0"/>
              <a:t> </a:t>
            </a:r>
            <a:r>
              <a:rPr lang="en-US" dirty="0" err="1" smtClean="0"/>
              <a:t>hiện</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của</a:t>
            </a:r>
            <a:r>
              <a:rPr lang="en-US" dirty="0" smtClean="0"/>
              <a:t> </a:t>
            </a:r>
            <a:r>
              <a:rPr lang="en-US" dirty="0" err="1" smtClean="0"/>
              <a:t>người</a:t>
            </a: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1905000" y="2362200"/>
          <a:ext cx="6477000" cy="3733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4"/>
          <p:cNvSpPr>
            <a:spLocks noGrp="1"/>
          </p:cNvSpPr>
          <p:nvPr>
            <p:ph type="title"/>
          </p:nvPr>
        </p:nvSpPr>
        <p:spPr>
          <a:xfrm>
            <a:off x="0" y="274638"/>
            <a:ext cx="9144000" cy="1020762"/>
          </a:xfrm>
        </p:spPr>
        <p:txBody>
          <a:bodyPr/>
          <a:lstStyle/>
          <a:p>
            <a:pPr lvl="0"/>
            <a:r>
              <a:rPr lang="en-US" dirty="0" smtClean="0"/>
              <a:t>Upper body detection by SVM + HOG</a:t>
            </a:r>
            <a:endParaRPr lang="en-US" dirty="0"/>
          </a:p>
        </p:txBody>
      </p:sp>
      <p:sp>
        <p:nvSpPr>
          <p:cNvPr id="6" name="Content Placeholder 5"/>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chính</a:t>
            </a:r>
            <a:r>
              <a:rPr lang="en-US" dirty="0" smtClean="0"/>
              <a:t> </a:t>
            </a:r>
            <a:r>
              <a:rPr lang="en-US" dirty="0" err="1" smtClean="0"/>
              <a:t>của</a:t>
            </a:r>
            <a:r>
              <a:rPr lang="en-US" dirty="0" smtClean="0"/>
              <a:t> </a:t>
            </a:r>
            <a:r>
              <a:rPr lang="en-US" dirty="0" err="1" smtClean="0"/>
              <a:t>phương</a:t>
            </a:r>
            <a:r>
              <a:rPr lang="en-US" dirty="0" smtClean="0"/>
              <a:t> </a:t>
            </a:r>
            <a:r>
              <a:rPr lang="en-US" dirty="0" err="1" smtClean="0"/>
              <a:t>pháp</a:t>
            </a:r>
            <a:endParaRPr lang="en-US" dirty="0"/>
          </a:p>
        </p:txBody>
      </p:sp>
      <p:pic>
        <p:nvPicPr>
          <p:cNvPr id="7" name="Picture 1"/>
          <p:cNvPicPr>
            <a:picLocks noChangeAspect="1" noChangeArrowheads="1"/>
          </p:cNvPicPr>
          <p:nvPr/>
        </p:nvPicPr>
        <p:blipFill>
          <a:blip r:embed="rId8" cstate="print"/>
          <a:srcRect/>
          <a:stretch>
            <a:fillRect/>
          </a:stretch>
        </p:blipFill>
        <p:spPr bwMode="auto">
          <a:xfrm>
            <a:off x="2362200" y="22598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8898" name="Picture 2"/>
          <p:cNvPicPr>
            <a:picLocks noChangeAspect="1" noChangeArrowheads="1"/>
          </p:cNvPicPr>
          <p:nvPr/>
        </p:nvPicPr>
        <p:blipFill>
          <a:blip r:embed="rId9" cstate="print"/>
          <a:srcRect/>
          <a:stretch>
            <a:fillRect/>
          </a:stretch>
        </p:blipFill>
        <p:spPr bwMode="auto">
          <a:xfrm>
            <a:off x="2286000" y="4572000"/>
            <a:ext cx="2438400" cy="16002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Histogram of gradient (HOG)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a:xfrm>
            <a:off x="424801" y="304800"/>
            <a:ext cx="8228160" cy="840121"/>
          </a:xfrm>
        </p:spPr>
        <p:txBody>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dirty="0" smtClean="0"/>
              <a:t>Histogram of gradient (HOG)</a:t>
            </a:r>
          </a:p>
        </p:txBody>
      </p:sp>
      <p:sp>
        <p:nvSpPr>
          <p:cNvPr id="5123" name="Rectangle 2"/>
          <p:cNvSpPr>
            <a:spLocks noGrp="1" noChangeArrowheads="1"/>
          </p:cNvSpPr>
          <p:nvPr>
            <p:ph type="body" idx="1"/>
          </p:nvPr>
        </p:nvSpPr>
        <p:spPr>
          <a:xfrm>
            <a:off x="456481" y="1604329"/>
            <a:ext cx="8228160" cy="4526396"/>
          </a:xfrm>
        </p:spPr>
        <p:txBody>
          <a:bodyPr/>
          <a:lstStyle/>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smtClean="0"/>
              <a:t>HOG: </a:t>
            </a:r>
            <a:r>
              <a:rPr lang="en-US" dirty="0" err="1" smtClean="0"/>
              <a:t>đặc</a:t>
            </a:r>
            <a:r>
              <a:rPr lang="en-US" dirty="0" smtClean="0"/>
              <a:t> </a:t>
            </a:r>
            <a:r>
              <a:rPr lang="en-US" dirty="0" err="1" smtClean="0"/>
              <a:t>trưng</a:t>
            </a:r>
            <a:r>
              <a:rPr lang="en-US" dirty="0" smtClean="0"/>
              <a:t> </a:t>
            </a:r>
            <a:r>
              <a:rPr lang="en-US" dirty="0" err="1" smtClean="0"/>
              <a:t>được</a:t>
            </a:r>
            <a:r>
              <a:rPr lang="en-US" dirty="0" smtClean="0"/>
              <a:t> </a:t>
            </a:r>
            <a:r>
              <a:rPr lang="en-US" dirty="0" err="1" smtClean="0"/>
              <a:t>dùng</a:t>
            </a:r>
            <a:r>
              <a:rPr lang="en-US" dirty="0" smtClean="0"/>
              <a:t> </a:t>
            </a:r>
            <a:r>
              <a:rPr lang="en-US" dirty="0" err="1" smtClean="0"/>
              <a:t>nhiều</a:t>
            </a:r>
            <a:r>
              <a:rPr lang="en-US" dirty="0" smtClean="0"/>
              <a:t> </a:t>
            </a:r>
            <a:r>
              <a:rPr lang="en-US" dirty="0" err="1" smtClean="0"/>
              <a:t>trong</a:t>
            </a:r>
            <a:r>
              <a:rPr lang="en-US" dirty="0" smtClean="0"/>
              <a:t> </a:t>
            </a:r>
            <a:r>
              <a:rPr lang="en-US" dirty="0" err="1" smtClean="0"/>
              <a:t>lĩnh</a:t>
            </a:r>
            <a:r>
              <a:rPr lang="en-US" dirty="0" smtClean="0"/>
              <a:t> </a:t>
            </a:r>
            <a:r>
              <a:rPr lang="en-US" dirty="0" err="1" smtClean="0"/>
              <a:t>vực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đối</a:t>
            </a:r>
            <a:r>
              <a:rPr lang="en-US" dirty="0" smtClean="0"/>
              <a:t> </a:t>
            </a:r>
            <a:r>
              <a:rPr lang="en-US" dirty="0" err="1" smtClean="0"/>
              <a:t>tượng</a:t>
            </a:r>
            <a:r>
              <a:rPr lang="en-US" dirty="0" smtClean="0"/>
              <a:t>. </a:t>
            </a:r>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err="1" smtClean="0"/>
              <a:t>Đề</a:t>
            </a:r>
            <a:r>
              <a:rPr lang="en-US" dirty="0" smtClean="0"/>
              <a:t> </a:t>
            </a:r>
            <a:r>
              <a:rPr lang="en-US" dirty="0" err="1" smtClean="0"/>
              <a:t>xuất</a:t>
            </a:r>
            <a:r>
              <a:rPr lang="en-US" dirty="0" smtClean="0"/>
              <a:t> </a:t>
            </a:r>
            <a:r>
              <a:rPr lang="en-US" dirty="0" err="1" smtClean="0"/>
              <a:t>bởi</a:t>
            </a:r>
            <a:r>
              <a:rPr lang="en-US" dirty="0" smtClean="0"/>
              <a:t> Bill </a:t>
            </a:r>
            <a:r>
              <a:rPr lang="en-US" dirty="0" err="1" smtClean="0"/>
              <a:t>Triggs</a:t>
            </a:r>
            <a:r>
              <a:rPr lang="en-US" dirty="0" smtClean="0"/>
              <a:t> </a:t>
            </a:r>
            <a:r>
              <a:rPr lang="en-US" dirty="0" err="1" smtClean="0"/>
              <a:t>và</a:t>
            </a:r>
            <a:r>
              <a:rPr lang="en-US" dirty="0" smtClean="0"/>
              <a:t> Navel </a:t>
            </a:r>
            <a:r>
              <a:rPr lang="en-US" dirty="0" err="1" smtClean="0"/>
              <a:t>Dalal</a:t>
            </a:r>
            <a:r>
              <a:rPr lang="en-US" dirty="0" smtClean="0"/>
              <a:t> </a:t>
            </a:r>
            <a:r>
              <a:rPr lang="en-US" dirty="0" err="1" smtClean="0"/>
              <a:t>vào</a:t>
            </a:r>
            <a:r>
              <a:rPr lang="en-US" dirty="0" smtClean="0"/>
              <a:t> </a:t>
            </a:r>
            <a:r>
              <a:rPr lang="en-US" dirty="0" err="1" smtClean="0"/>
              <a:t>năm</a:t>
            </a:r>
            <a:r>
              <a:rPr lang="en-US" dirty="0" smtClean="0"/>
              <a:t> 2005 </a:t>
            </a:r>
            <a:r>
              <a:rPr lang="en-US" dirty="0" err="1" smtClean="0"/>
              <a:t>tại</a:t>
            </a:r>
            <a:r>
              <a:rPr lang="en-US" dirty="0" smtClean="0"/>
              <a:t> </a:t>
            </a:r>
            <a:r>
              <a:rPr lang="en-US" dirty="0" err="1" smtClean="0"/>
              <a:t>viện</a:t>
            </a:r>
            <a:r>
              <a:rPr lang="en-US" dirty="0" smtClean="0"/>
              <a:t> </a:t>
            </a:r>
            <a:r>
              <a:rPr lang="en-US" dirty="0" err="1" smtClean="0"/>
              <a:t>nghiên</a:t>
            </a:r>
            <a:r>
              <a:rPr lang="en-US" dirty="0" smtClean="0"/>
              <a:t> </a:t>
            </a:r>
            <a:r>
              <a:rPr lang="en-US" dirty="0" err="1" smtClean="0"/>
              <a:t>cứu</a:t>
            </a:r>
            <a:r>
              <a:rPr lang="en-US" dirty="0" smtClean="0"/>
              <a:t> INRIA</a:t>
            </a:r>
            <a:endParaRPr lang="fi-FI" u="sng" dirty="0" smtClean="0"/>
          </a:p>
          <a:p>
            <a:pPr marL="391686" indent="-293764">
              <a:buClr>
                <a:srgbClr val="0066CC"/>
              </a:buClr>
              <a:buSzPct val="45000"/>
              <a:buFont typeface="Wingdings"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fi-FI" u="sng" dirty="0" smtClean="0"/>
              <a:t>Ý tưởng</a:t>
            </a:r>
            <a:r>
              <a:rPr lang="fi-FI" dirty="0" smtClean="0"/>
              <a:t>:	hình dạng và trạng thái xuất hiện (appearance) của vật có thể được đặc trưng bằng sự phân bố về gradient và hướng của cạnh (edge direction).</a:t>
            </a:r>
          </a:p>
        </p:txBody>
      </p:sp>
      <p:sp>
        <p:nvSpPr>
          <p:cNvPr id="5124" name="Slide Number Placeholder 3"/>
          <p:cNvSpPr>
            <a:spLocks noGrp="1"/>
          </p:cNvSpPr>
          <p:nvPr>
            <p:ph type="sldNum" sz="quarter" idx="12"/>
          </p:nvPr>
        </p:nvSpPr>
        <p:spPr>
          <a:noFill/>
        </p:spPr>
        <p:txBody>
          <a:bodyPr/>
          <a:lstStyle/>
          <a:p>
            <a:fld id="{29BB195A-C534-455B-AA63-3806E3A9894F}" type="slidenum">
              <a:rPr lang="fi-FI" smtClean="0">
                <a:ea typeface="DejaVu Sans" charset="0"/>
              </a:rPr>
              <a:pPr/>
              <a:t>18</a:t>
            </a:fld>
            <a:endParaRPr lang="fi-FI" smtClean="0">
              <a:ea typeface="DejaVu Sans" charset="0"/>
            </a:endParaRP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r>
              <a:rPr lang="fi-FI" smtClean="0"/>
              <a:t>Rút trích đặc trưng</a:t>
            </a:r>
            <a:endParaRPr lang="en-US" dirty="0" smtClean="0"/>
          </a:p>
        </p:txBody>
      </p:sp>
      <p:sp>
        <p:nvSpPr>
          <p:cNvPr id="6147" name="Rectangle 2"/>
          <p:cNvSpPr>
            <a:spLocks noGrp="1" noChangeArrowheads="1"/>
          </p:cNvSpPr>
          <p:nvPr>
            <p:ph type="body" idx="1"/>
          </p:nvPr>
        </p:nvSpPr>
        <p:spPr/>
        <p:txBody>
          <a:bodyPr/>
          <a:lstStyle/>
          <a:p>
            <a:pPr lvl="1"/>
            <a:r>
              <a:rPr lang="fi-FI" dirty="0" smtClean="0"/>
              <a:t>Tính toán HOG</a:t>
            </a:r>
          </a:p>
          <a:p>
            <a:pPr lvl="2"/>
            <a:r>
              <a:rPr lang="fi-FI" dirty="0" smtClean="0"/>
              <a:t>Chuẩn hóa ảnh</a:t>
            </a:r>
          </a:p>
          <a:p>
            <a:pPr lvl="2"/>
            <a:r>
              <a:rPr lang="fi-FI" dirty="0" smtClean="0"/>
              <a:t>Tính gradient</a:t>
            </a:r>
          </a:p>
          <a:p>
            <a:pPr lvl="2"/>
            <a:r>
              <a:rPr lang="fi-FI" dirty="0" smtClean="0"/>
              <a:t>Tính HOG cho từng cell</a:t>
            </a:r>
          </a:p>
          <a:p>
            <a:pPr lvl="1"/>
            <a:r>
              <a:rPr lang="fi-FI" dirty="0" smtClean="0"/>
              <a:t>Thu thập HOG</a:t>
            </a:r>
          </a:p>
          <a:p>
            <a:pPr lvl="2"/>
            <a:r>
              <a:rPr lang="fi-FI" dirty="0" smtClean="0"/>
              <a:t>Tính và chuẩn hóa vector đặc trưng cho từng block </a:t>
            </a:r>
          </a:p>
          <a:p>
            <a:pPr lvl="2"/>
            <a:r>
              <a:rPr lang="fi-FI" dirty="0" smtClean="0"/>
              <a:t>Thu thập các đặc trưng HOG cho các cửa sổ</a:t>
            </a:r>
          </a:p>
          <a:p>
            <a:endParaRPr lang="fi-FI" dirty="0" smtClean="0"/>
          </a:p>
          <a:p>
            <a:endParaRPr lang="fi-FI" dirty="0" smtClean="0"/>
          </a:p>
        </p:txBody>
      </p:sp>
      <p:sp>
        <p:nvSpPr>
          <p:cNvPr id="6150" name="Slide Number Placeholder 5"/>
          <p:cNvSpPr>
            <a:spLocks noGrp="1"/>
          </p:cNvSpPr>
          <p:nvPr>
            <p:ph type="sldNum" sz="quarter" idx="12"/>
          </p:nvPr>
        </p:nvSpPr>
        <p:spPr/>
        <p:txBody>
          <a:bodyPr/>
          <a:lstStyle/>
          <a:p>
            <a:fld id="{7123A162-20FF-4C59-8904-772CC94F1AD3}" type="slidenum">
              <a:rPr lang="fi-FI" smtClean="0"/>
              <a:pPr/>
              <a:t>19</a:t>
            </a:fld>
            <a:endParaRPr lang="fi-FI"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a:r>
              <a:rPr lang="en-US" smtClean="0"/>
              <a:t>Chuẩn hóa ảnh</a:t>
            </a:r>
          </a:p>
        </p:txBody>
      </p:sp>
      <p:sp>
        <p:nvSpPr>
          <p:cNvPr id="7171" name="Content Placeholder 2"/>
          <p:cNvSpPr>
            <a:spLocks noGrp="1"/>
          </p:cNvSpPr>
          <p:nvPr>
            <p:ph idx="1"/>
          </p:nvPr>
        </p:nvSpPr>
        <p:spPr>
          <a:xfrm>
            <a:off x="456481" y="1604329"/>
            <a:ext cx="3791520" cy="4870591"/>
          </a:xfrm>
        </p:spPr>
        <p:txBody>
          <a:bodyPr/>
          <a:lstStyle/>
          <a:p>
            <a:pPr eaLnBrk="1">
              <a:buFont typeface="Wingdings" charset="2"/>
              <a:buChar char="§"/>
            </a:pPr>
            <a:r>
              <a:rPr lang="en-US" dirty="0" err="1" smtClean="0"/>
              <a:t>Cân</a:t>
            </a:r>
            <a:r>
              <a:rPr lang="en-US" dirty="0" smtClean="0"/>
              <a:t> </a:t>
            </a:r>
            <a:r>
              <a:rPr lang="en-US" dirty="0" err="1" smtClean="0"/>
              <a:t>bằng</a:t>
            </a:r>
            <a:r>
              <a:rPr lang="en-US" dirty="0" smtClean="0"/>
              <a:t> Histogram</a:t>
            </a:r>
          </a:p>
          <a:p>
            <a:pPr eaLnBrk="1">
              <a:buFont typeface="Wingdings" charset="2"/>
              <a:buChar char="§"/>
            </a:pPr>
            <a:r>
              <a:rPr lang="en-US" dirty="0" err="1" smtClean="0"/>
              <a:t>Làm</a:t>
            </a:r>
            <a:r>
              <a:rPr lang="en-US" dirty="0" smtClean="0"/>
              <a:t> </a:t>
            </a:r>
            <a:r>
              <a:rPr lang="en-US" dirty="0" err="1" smtClean="0"/>
              <a:t>giảm</a:t>
            </a:r>
            <a:r>
              <a:rPr lang="en-US" dirty="0" smtClean="0"/>
              <a:t> </a:t>
            </a:r>
            <a:r>
              <a:rPr lang="en-US" dirty="0" err="1" smtClean="0"/>
              <a:t>đi</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a:t>
            </a:r>
            <a:r>
              <a:rPr lang="en-US" dirty="0" err="1" smtClean="0"/>
              <a:t>sự</a:t>
            </a:r>
            <a:r>
              <a:rPr lang="en-US" dirty="0" smtClean="0"/>
              <a:t> </a:t>
            </a:r>
            <a:r>
              <a:rPr lang="en-US" dirty="0" err="1" smtClean="0"/>
              <a:t>thay</a:t>
            </a:r>
            <a:r>
              <a:rPr lang="en-US" dirty="0" smtClean="0"/>
              <a:t> </a:t>
            </a:r>
            <a:r>
              <a:rPr lang="en-US" dirty="0" err="1" smtClean="0"/>
              <a:t>đổi</a:t>
            </a:r>
            <a:r>
              <a:rPr lang="en-US" dirty="0" smtClean="0"/>
              <a:t> </a:t>
            </a:r>
            <a:r>
              <a:rPr lang="en-US" dirty="0" err="1" smtClean="0"/>
              <a:t>ánh</a:t>
            </a:r>
            <a:r>
              <a:rPr lang="en-US" dirty="0" smtClean="0"/>
              <a:t> </a:t>
            </a:r>
            <a:r>
              <a:rPr lang="en-US" dirty="0" err="1" smtClean="0"/>
              <a:t>sáng</a:t>
            </a:r>
            <a:r>
              <a:rPr lang="en-US" dirty="0" smtClean="0"/>
              <a:t> </a:t>
            </a:r>
            <a:r>
              <a:rPr lang="en-US" dirty="0" err="1" smtClean="0"/>
              <a:t>và</a:t>
            </a:r>
            <a:r>
              <a:rPr lang="en-US" dirty="0" smtClean="0"/>
              <a:t> shadowing ( </a:t>
            </a:r>
            <a:r>
              <a:rPr lang="en-US" dirty="0" err="1" smtClean="0"/>
              <a:t>che</a:t>
            </a:r>
            <a:r>
              <a:rPr lang="en-US" dirty="0" smtClean="0"/>
              <a:t> </a:t>
            </a:r>
            <a:r>
              <a:rPr lang="en-US" dirty="0" err="1" smtClean="0"/>
              <a:t>chắn</a:t>
            </a:r>
            <a:r>
              <a:rPr lang="en-US" dirty="0" smtClean="0"/>
              <a:t>)</a:t>
            </a:r>
          </a:p>
          <a:p>
            <a:pPr eaLnBrk="1">
              <a:buFont typeface="Wingdings" charset="2"/>
              <a:buChar char="§"/>
            </a:pPr>
            <a:endParaRPr lang="en-US" dirty="0" smtClean="0"/>
          </a:p>
          <a:p>
            <a:pPr eaLnBrk="1">
              <a:buFont typeface="Times New Roman" pitchFamily="16" charset="0"/>
              <a:buNone/>
            </a:pPr>
            <a:endParaRPr lang="en-US" dirty="0" smtClean="0"/>
          </a:p>
        </p:txBody>
      </p:sp>
      <p:sp>
        <p:nvSpPr>
          <p:cNvPr id="7173" name="Slide Number Placeholder 4"/>
          <p:cNvSpPr>
            <a:spLocks noGrp="1"/>
          </p:cNvSpPr>
          <p:nvPr>
            <p:ph type="sldNum" sz="quarter" idx="12"/>
          </p:nvPr>
        </p:nvSpPr>
        <p:spPr>
          <a:noFill/>
        </p:spPr>
        <p:txBody>
          <a:bodyPr/>
          <a:lstStyle/>
          <a:p>
            <a:fld id="{912AB325-529E-42A4-BE37-71201BEB2D0E}" type="slidenum">
              <a:rPr lang="fi-FI" smtClean="0">
                <a:ea typeface="DejaVu Sans" charset="0"/>
              </a:rPr>
              <a:pPr/>
              <a:t>20</a:t>
            </a:fld>
            <a:endParaRPr lang="fi-FI" smtClean="0">
              <a:ea typeface="DejaVu Sans" charset="0"/>
            </a:endParaRPr>
          </a:p>
        </p:txBody>
      </p:sp>
      <p:pic>
        <p:nvPicPr>
          <p:cNvPr id="6" name="Picture 5"/>
          <p:cNvPicPr/>
          <p:nvPr/>
        </p:nvPicPr>
        <p:blipFill>
          <a:blip r:embed="rId3" cstate="print"/>
          <a:srcRect/>
          <a:stretch>
            <a:fillRect/>
          </a:stretch>
        </p:blipFill>
        <p:spPr bwMode="auto">
          <a:xfrm>
            <a:off x="4181475" y="1209675"/>
            <a:ext cx="4886325"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4267200" y="2209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itle 1"/>
          <p:cNvSpPr>
            <a:spLocks noGrp="1"/>
          </p:cNvSpPr>
          <p:nvPr>
            <p:ph type="title"/>
          </p:nvPr>
        </p:nvSpPr>
        <p:spPr/>
        <p:txBody>
          <a:bodyPr/>
          <a:lstStyle/>
          <a:p>
            <a:pPr eaLnBrk="1"/>
            <a:r>
              <a:rPr lang="en-US" smtClean="0"/>
              <a:t>Tính gradient</a:t>
            </a:r>
          </a:p>
        </p:txBody>
      </p:sp>
      <p:sp>
        <p:nvSpPr>
          <p:cNvPr id="1029" name="Content Placeholder 2"/>
          <p:cNvSpPr>
            <a:spLocks noGrp="1"/>
          </p:cNvSpPr>
          <p:nvPr>
            <p:ph idx="1"/>
          </p:nvPr>
        </p:nvSpPr>
        <p:spPr/>
        <p:txBody>
          <a:bodyPr/>
          <a:lstStyle/>
          <a:p>
            <a:pPr eaLnBrk="1">
              <a:buFont typeface="Times New Roman" pitchFamily="16" charset="0"/>
              <a:buNone/>
            </a:pPr>
            <a:r>
              <a:rPr lang="en-US" smtClean="0"/>
              <a:t>Lấy gradient theo chiều x:</a:t>
            </a:r>
          </a:p>
          <a:p>
            <a:pPr eaLnBrk="1">
              <a:buFont typeface="Times New Roman" pitchFamily="16" charset="0"/>
              <a:buNone/>
            </a:pPr>
            <a:r>
              <a:rPr lang="en-US" smtClean="0">
                <a:sym typeface="Wingdings" charset="2"/>
              </a:rPr>
              <a:t> Ảnh X-Gradient </a:t>
            </a: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endParaRPr lang="en-US" smtClean="0"/>
          </a:p>
          <a:p>
            <a:pPr eaLnBrk="1">
              <a:buFont typeface="Times New Roman" pitchFamily="16" charset="0"/>
              <a:buNone/>
            </a:pPr>
            <a:r>
              <a:rPr lang="en-US" smtClean="0"/>
              <a:t>Lấy gradient theo chiều y:</a:t>
            </a:r>
          </a:p>
          <a:p>
            <a:pPr eaLnBrk="1">
              <a:buFont typeface="Times New Roman" pitchFamily="16" charset="0"/>
              <a:buNone/>
            </a:pPr>
            <a:r>
              <a:rPr lang="en-US" smtClean="0">
                <a:sym typeface="Wingdings" charset="2"/>
              </a:rPr>
              <a:t> Ảnh Y-Gradient</a:t>
            </a:r>
            <a:endParaRPr lang="en-US" smtClean="0"/>
          </a:p>
        </p:txBody>
      </p:sp>
      <p:graphicFrame>
        <p:nvGraphicFramePr>
          <p:cNvPr id="1026" name="Object 2"/>
          <p:cNvGraphicFramePr>
            <a:graphicFrameLocks noChangeAspect="1"/>
          </p:cNvGraphicFramePr>
          <p:nvPr/>
        </p:nvGraphicFramePr>
        <p:xfrm>
          <a:off x="3729601" y="5113977"/>
          <a:ext cx="712800" cy="1479035"/>
        </p:xfrm>
        <a:graphic>
          <a:graphicData uri="http://schemas.openxmlformats.org/presentationml/2006/ole">
            <p:oleObj spid="_x0000_s17410" name="Equation" r:id="rId4" imgW="342720" imgH="711000" progId="Equation.3">
              <p:embed/>
            </p:oleObj>
          </a:graphicData>
        </a:graphic>
      </p:graphicFrame>
      <p:graphicFrame>
        <p:nvGraphicFramePr>
          <p:cNvPr id="1027" name="Object 3"/>
          <p:cNvGraphicFramePr>
            <a:graphicFrameLocks noChangeAspect="1"/>
          </p:cNvGraphicFramePr>
          <p:nvPr/>
        </p:nvGraphicFramePr>
        <p:xfrm>
          <a:off x="1915200" y="2975353"/>
          <a:ext cx="1555200" cy="489651"/>
        </p:xfrm>
        <a:graphic>
          <a:graphicData uri="http://schemas.openxmlformats.org/presentationml/2006/ole">
            <p:oleObj spid="_x0000_s17411" name="Equation" r:id="rId5" imgW="685800" imgH="215640" progId="Equation.3">
              <p:embed/>
            </p:oleObj>
          </a:graphicData>
        </a:graphic>
      </p:graphicFrame>
      <p:sp>
        <p:nvSpPr>
          <p:cNvPr id="1031" name="Slide Number Placeholder 6"/>
          <p:cNvSpPr>
            <a:spLocks noGrp="1"/>
          </p:cNvSpPr>
          <p:nvPr>
            <p:ph type="sldNum" sz="quarter" idx="12"/>
          </p:nvPr>
        </p:nvSpPr>
        <p:spPr>
          <a:noFill/>
        </p:spPr>
        <p:txBody>
          <a:bodyPr/>
          <a:lstStyle/>
          <a:p>
            <a:fld id="{0375A066-F0AB-4391-BF69-5B55E3DEC821}" type="slidenum">
              <a:rPr lang="fi-FI" smtClean="0">
                <a:ea typeface="DejaVu Sans" charset="0"/>
              </a:rPr>
              <a:pPr/>
              <a:t>21</a:t>
            </a:fld>
            <a:endParaRPr lang="fi-FI" smtClean="0">
              <a:ea typeface="DejaVu Sans" charset="0"/>
            </a:endParaRPr>
          </a:p>
        </p:txBody>
      </p:sp>
      <p:pic>
        <p:nvPicPr>
          <p:cNvPr id="8" name="Picture 7"/>
          <p:cNvPicPr/>
          <p:nvPr/>
        </p:nvPicPr>
        <p:blipFill>
          <a:blip r:embed="rId6" cstate="print"/>
          <a:srcRect/>
          <a:stretch>
            <a:fillRect/>
          </a:stretch>
        </p:blipFill>
        <p:spPr bwMode="auto">
          <a:xfrm>
            <a:off x="5105400" y="1285875"/>
            <a:ext cx="3962400" cy="5191125"/>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181600" y="2971800"/>
            <a:ext cx="38862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TextBox 9"/>
          <p:cNvSpPr txBox="1"/>
          <p:nvPr/>
        </p:nvSpPr>
        <p:spPr>
          <a:xfrm>
            <a:off x="4391634"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a:r>
              <a:rPr lang="en-US" smtClean="0"/>
              <a:t>Tính gradient</a:t>
            </a:r>
          </a:p>
        </p:txBody>
      </p:sp>
      <p:sp>
        <p:nvSpPr>
          <p:cNvPr id="8195" name="Content Placeholder 2"/>
          <p:cNvSpPr>
            <a:spLocks noGrp="1"/>
          </p:cNvSpPr>
          <p:nvPr>
            <p:ph idx="1"/>
          </p:nvPr>
        </p:nvSpPr>
        <p:spPr/>
        <p:txBody>
          <a:bodyPr/>
          <a:lstStyle/>
          <a:p>
            <a:pPr eaLnBrk="1">
              <a:buFont typeface="Times New Roman" pitchFamily="16" charset="0"/>
              <a:buNone/>
            </a:pPr>
            <a:r>
              <a:rPr lang="en-US" smtClean="0"/>
              <a:t>Hướng (orientation)</a:t>
            </a:r>
          </a:p>
          <a:p>
            <a:pPr eaLnBrk="1">
              <a:buFont typeface="Times New Roman" pitchFamily="16" charset="0"/>
              <a:buNone/>
            </a:pPr>
            <a:r>
              <a:rPr lang="en-US" smtClean="0"/>
              <a:t>Biên độ (magnitude)</a:t>
            </a:r>
          </a:p>
        </p:txBody>
      </p:sp>
      <p:cxnSp>
        <p:nvCxnSpPr>
          <p:cNvPr id="8197" name="Straight Arrow Connector 5"/>
          <p:cNvCxnSpPr>
            <a:cxnSpLocks noChangeShapeType="1"/>
          </p:cNvCxnSpPr>
          <p:nvPr/>
        </p:nvCxnSpPr>
        <p:spPr bwMode="auto">
          <a:xfrm>
            <a:off x="1008001" y="3429001"/>
            <a:ext cx="2268000" cy="1440"/>
          </a:xfrm>
          <a:prstGeom prst="straightConnector1">
            <a:avLst/>
          </a:prstGeom>
          <a:noFill/>
          <a:ln w="9525" algn="ctr">
            <a:solidFill>
              <a:schemeClr val="tx1"/>
            </a:solidFill>
            <a:round/>
            <a:headEnd/>
            <a:tailEnd type="arrow" w="med" len="med"/>
          </a:ln>
        </p:spPr>
      </p:cxnSp>
      <p:cxnSp>
        <p:nvCxnSpPr>
          <p:cNvPr id="8198" name="Straight Arrow Connector 7"/>
          <p:cNvCxnSpPr>
            <a:cxnSpLocks noChangeShapeType="1"/>
          </p:cNvCxnSpPr>
          <p:nvPr/>
        </p:nvCxnSpPr>
        <p:spPr bwMode="auto">
          <a:xfrm rot="5400000">
            <a:off x="-190205" y="4627207"/>
            <a:ext cx="2397851" cy="1440"/>
          </a:xfrm>
          <a:prstGeom prst="straightConnector1">
            <a:avLst/>
          </a:prstGeom>
          <a:noFill/>
          <a:ln w="9525" algn="ctr">
            <a:solidFill>
              <a:schemeClr val="tx1"/>
            </a:solidFill>
            <a:round/>
            <a:headEnd/>
            <a:tailEnd type="arrow" w="med" len="med"/>
          </a:ln>
        </p:spPr>
      </p:cxnSp>
      <p:cxnSp>
        <p:nvCxnSpPr>
          <p:cNvPr id="8199" name="Straight Arrow Connector 11"/>
          <p:cNvCxnSpPr>
            <a:cxnSpLocks noChangeShapeType="1"/>
          </p:cNvCxnSpPr>
          <p:nvPr/>
        </p:nvCxnSpPr>
        <p:spPr bwMode="auto">
          <a:xfrm rot="16200000" flipH="1">
            <a:off x="943075" y="3493927"/>
            <a:ext cx="2397851" cy="2268000"/>
          </a:xfrm>
          <a:prstGeom prst="straightConnector1">
            <a:avLst/>
          </a:prstGeom>
          <a:noFill/>
          <a:ln w="9525" algn="ctr">
            <a:solidFill>
              <a:schemeClr val="tx1"/>
            </a:solidFill>
            <a:round/>
            <a:headEnd/>
            <a:tailEnd type="arrow" w="med" len="med"/>
          </a:ln>
        </p:spPr>
      </p:cxnSp>
      <p:cxnSp>
        <p:nvCxnSpPr>
          <p:cNvPr id="8200" name="Straight Connector 33"/>
          <p:cNvCxnSpPr>
            <a:cxnSpLocks noChangeShapeType="1"/>
          </p:cNvCxnSpPr>
          <p:nvPr/>
        </p:nvCxnSpPr>
        <p:spPr bwMode="auto">
          <a:xfrm rot="5400000">
            <a:off x="2075634" y="4627927"/>
            <a:ext cx="2399292" cy="1440"/>
          </a:xfrm>
          <a:prstGeom prst="line">
            <a:avLst/>
          </a:prstGeom>
          <a:noFill/>
          <a:ln w="9525" algn="ctr">
            <a:solidFill>
              <a:schemeClr val="tx1"/>
            </a:solidFill>
            <a:prstDash val="sysDash"/>
            <a:round/>
            <a:headEnd/>
            <a:tailEnd/>
          </a:ln>
        </p:spPr>
      </p:cxnSp>
      <p:cxnSp>
        <p:nvCxnSpPr>
          <p:cNvPr id="8201" name="Straight Connector 34"/>
          <p:cNvCxnSpPr>
            <a:cxnSpLocks noChangeShapeType="1"/>
          </p:cNvCxnSpPr>
          <p:nvPr/>
        </p:nvCxnSpPr>
        <p:spPr bwMode="auto">
          <a:xfrm>
            <a:off x="1008001" y="5826852"/>
            <a:ext cx="2268000" cy="1441"/>
          </a:xfrm>
          <a:prstGeom prst="line">
            <a:avLst/>
          </a:prstGeom>
          <a:noFill/>
          <a:ln w="9525" algn="ctr">
            <a:solidFill>
              <a:schemeClr val="tx1"/>
            </a:solidFill>
            <a:prstDash val="sysDash"/>
            <a:round/>
            <a:headEnd/>
            <a:tailEnd/>
          </a:ln>
        </p:spPr>
      </p:cxnSp>
      <p:sp>
        <p:nvSpPr>
          <p:cNvPr id="8202" name="TextBox 38"/>
          <p:cNvSpPr txBox="1">
            <a:spLocks noChangeArrowheads="1"/>
          </p:cNvSpPr>
          <p:nvPr/>
        </p:nvSpPr>
        <p:spPr bwMode="auto">
          <a:xfrm>
            <a:off x="2174401" y="3040160"/>
            <a:ext cx="1283200" cy="360755"/>
          </a:xfrm>
          <a:prstGeom prst="rect">
            <a:avLst/>
          </a:prstGeom>
          <a:noFill/>
          <a:ln w="9525">
            <a:noFill/>
            <a:miter lim="800000"/>
            <a:headEnd/>
            <a:tailEnd/>
          </a:ln>
        </p:spPr>
        <p:txBody>
          <a:bodyPr wrap="none" lIns="82945" tIns="41473" rIns="82945" bIns="41473">
            <a:spAutoFit/>
          </a:bodyPr>
          <a:lstStyle/>
          <a:p>
            <a:r>
              <a:rPr lang="en-US"/>
              <a:t>X-Gradient</a:t>
            </a:r>
          </a:p>
        </p:txBody>
      </p:sp>
      <p:sp>
        <p:nvSpPr>
          <p:cNvPr id="8203" name="TextBox 39"/>
          <p:cNvSpPr txBox="1">
            <a:spLocks noChangeArrowheads="1"/>
          </p:cNvSpPr>
          <p:nvPr/>
        </p:nvSpPr>
        <p:spPr bwMode="auto">
          <a:xfrm>
            <a:off x="295201" y="5891659"/>
            <a:ext cx="1262040" cy="360755"/>
          </a:xfrm>
          <a:prstGeom prst="rect">
            <a:avLst/>
          </a:prstGeom>
          <a:noFill/>
          <a:ln w="9525">
            <a:noFill/>
            <a:miter lim="800000"/>
            <a:headEnd/>
            <a:tailEnd/>
          </a:ln>
        </p:spPr>
        <p:txBody>
          <a:bodyPr wrap="none" lIns="82945" tIns="41473" rIns="82945" bIns="41473">
            <a:spAutoFit/>
          </a:bodyPr>
          <a:lstStyle/>
          <a:p>
            <a:r>
              <a:rPr lang="en-US"/>
              <a:t>Y-Gradient</a:t>
            </a:r>
          </a:p>
        </p:txBody>
      </p:sp>
      <p:sp>
        <p:nvSpPr>
          <p:cNvPr id="8204" name="TextBox 40"/>
          <p:cNvSpPr txBox="1">
            <a:spLocks noChangeArrowheads="1"/>
          </p:cNvSpPr>
          <p:nvPr/>
        </p:nvSpPr>
        <p:spPr bwMode="auto">
          <a:xfrm>
            <a:off x="1720800" y="3623421"/>
            <a:ext cx="1296024" cy="360755"/>
          </a:xfrm>
          <a:prstGeom prst="rect">
            <a:avLst/>
          </a:prstGeom>
          <a:noFill/>
          <a:ln w="9525">
            <a:noFill/>
            <a:miter lim="800000"/>
            <a:headEnd/>
            <a:tailEnd/>
          </a:ln>
        </p:spPr>
        <p:txBody>
          <a:bodyPr wrap="none" lIns="82945" tIns="41473" rIns="82945" bIns="41473">
            <a:spAutoFit/>
          </a:bodyPr>
          <a:lstStyle/>
          <a:p>
            <a:r>
              <a:rPr lang="en-US"/>
              <a:t>Orientation</a:t>
            </a:r>
          </a:p>
        </p:txBody>
      </p:sp>
      <p:sp>
        <p:nvSpPr>
          <p:cNvPr id="42" name="Arc 41"/>
          <p:cNvSpPr/>
          <p:nvPr/>
        </p:nvSpPr>
        <p:spPr bwMode="auto">
          <a:xfrm>
            <a:off x="1461600" y="3429001"/>
            <a:ext cx="259200" cy="583261"/>
          </a:xfrm>
          <a:prstGeom prst="arc">
            <a:avLst>
              <a:gd name="adj1" fmla="val 16200000"/>
              <a:gd name="adj2" fmla="val 5494079"/>
            </a:avLst>
          </a:prstGeom>
          <a:solidFill>
            <a:schemeClr val="bg1">
              <a:alpha val="0"/>
            </a:schemeClr>
          </a:solidFill>
          <a:ln w="9525" cap="flat" cmpd="sng" algn="ctr">
            <a:solidFill>
              <a:schemeClr val="tx1"/>
            </a:solidFill>
            <a:prstDash val="solid"/>
            <a:round/>
            <a:headEnd type="none" w="med" len="med"/>
            <a:tailEnd type="none" w="med" len="med"/>
          </a:ln>
          <a:effectLst/>
        </p:spPr>
        <p:txBody>
          <a:bodyPr lIns="82945" tIns="41473" rIns="82945" bIns="41473"/>
          <a:lstStyle/>
          <a:p>
            <a:pPr>
              <a:defRPr/>
            </a:pPr>
            <a:endParaRPr lang="en-US">
              <a:ea typeface="+mn-ea"/>
            </a:endParaRPr>
          </a:p>
        </p:txBody>
      </p:sp>
      <p:sp>
        <p:nvSpPr>
          <p:cNvPr id="8206" name="TextBox 42"/>
          <p:cNvSpPr txBox="1">
            <a:spLocks noChangeArrowheads="1"/>
          </p:cNvSpPr>
          <p:nvPr/>
        </p:nvSpPr>
        <p:spPr bwMode="auto">
          <a:xfrm rot="2790492">
            <a:off x="1875317" y="4484993"/>
            <a:ext cx="1244728" cy="360755"/>
          </a:xfrm>
          <a:prstGeom prst="rect">
            <a:avLst/>
          </a:prstGeom>
          <a:noFill/>
          <a:ln w="9525">
            <a:noFill/>
            <a:miter lim="800000"/>
            <a:headEnd/>
            <a:tailEnd/>
          </a:ln>
        </p:spPr>
        <p:txBody>
          <a:bodyPr wrap="none" lIns="82945" tIns="41473" rIns="82945" bIns="41473">
            <a:spAutoFit/>
          </a:bodyPr>
          <a:lstStyle/>
          <a:p>
            <a:r>
              <a:rPr lang="en-US"/>
              <a:t>Magnitude</a:t>
            </a:r>
          </a:p>
        </p:txBody>
      </p:sp>
      <p:sp>
        <p:nvSpPr>
          <p:cNvPr id="8207" name="Slide Number Placeholder 14"/>
          <p:cNvSpPr>
            <a:spLocks noGrp="1"/>
          </p:cNvSpPr>
          <p:nvPr>
            <p:ph type="sldNum" sz="quarter" idx="12"/>
          </p:nvPr>
        </p:nvSpPr>
        <p:spPr>
          <a:noFill/>
        </p:spPr>
        <p:txBody>
          <a:bodyPr/>
          <a:lstStyle/>
          <a:p>
            <a:fld id="{2120871F-FC69-4543-9656-45CD1F3D82FA}" type="slidenum">
              <a:rPr lang="fi-FI" smtClean="0">
                <a:ea typeface="DejaVu Sans" charset="0"/>
              </a:rPr>
              <a:pPr/>
              <a:t>22</a:t>
            </a:fld>
            <a:endParaRPr lang="fi-FI" smtClean="0">
              <a:ea typeface="DejaVu Sans" charset="0"/>
            </a:endParaRPr>
          </a:p>
        </p:txBody>
      </p:sp>
      <p:pic>
        <p:nvPicPr>
          <p:cNvPr id="16" name="Picture 15"/>
          <p:cNvPicPr/>
          <p:nvPr/>
        </p:nvPicPr>
        <p:blipFill>
          <a:blip r:embed="rId3"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17" name="Rectangle 16"/>
          <p:cNvSpPr/>
          <p:nvPr/>
        </p:nvSpPr>
        <p:spPr>
          <a:xfrm>
            <a:off x="4267200" y="2971800"/>
            <a:ext cx="4724400" cy="6858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TextBox 1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err="1" smtClean="0"/>
              <a:t>Tính</a:t>
            </a:r>
            <a:r>
              <a:rPr lang="en-US" dirty="0" smtClean="0"/>
              <a:t> gradient histogram </a:t>
            </a:r>
            <a:r>
              <a:rPr lang="en-US" dirty="0" err="1" smtClean="0"/>
              <a:t>từng</a:t>
            </a:r>
            <a:r>
              <a:rPr lang="en-US" dirty="0" smtClean="0"/>
              <a:t> cell </a:t>
            </a:r>
          </a:p>
        </p:txBody>
      </p:sp>
      <p:graphicFrame>
        <p:nvGraphicFramePr>
          <p:cNvPr id="6" name="Content Placeholder 5"/>
          <p:cNvGraphicFramePr>
            <a:graphicFrameLocks noGrp="1"/>
          </p:cNvGraphicFramePr>
          <p:nvPr>
            <p:ph idx="1"/>
          </p:nvPr>
        </p:nvGraphicFramePr>
        <p:xfrm>
          <a:off x="457200" y="1600200"/>
          <a:ext cx="52578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9220" name="Slide Number Placeholder 3"/>
          <p:cNvSpPr>
            <a:spLocks noGrp="1"/>
          </p:cNvSpPr>
          <p:nvPr>
            <p:ph type="sldNum" sz="quarter" idx="12"/>
          </p:nvPr>
        </p:nvSpPr>
        <p:spPr>
          <a:noFill/>
        </p:spPr>
        <p:txBody>
          <a:bodyPr/>
          <a:lstStyle/>
          <a:p>
            <a:fld id="{4F037C5A-B4F0-48A3-B0C8-C661F9A6FB22}" type="slidenum">
              <a:rPr lang="fi-FI" smtClean="0">
                <a:ea typeface="DejaVu Sans" charset="0"/>
              </a:rPr>
              <a:pPr/>
              <a:t>23</a:t>
            </a:fld>
            <a:endParaRPr lang="fi-FI" smtClean="0">
              <a:ea typeface="DejaVu Sans" charset="0"/>
            </a:endParaRPr>
          </a:p>
        </p:txBody>
      </p:sp>
      <p:pic>
        <p:nvPicPr>
          <p:cNvPr id="5" name="Picture 4"/>
          <p:cNvPicPr/>
          <p:nvPr/>
        </p:nvPicPr>
        <p:blipFill>
          <a:blip r:embed="rId4" cstate="print"/>
          <a:srcRect/>
          <a:stretch>
            <a:fillRect/>
          </a:stretch>
        </p:blipFill>
        <p:spPr bwMode="auto">
          <a:xfrm>
            <a:off x="5943600" y="1285875"/>
            <a:ext cx="3048000" cy="5191125"/>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5943600" y="3657600"/>
            <a:ext cx="3048000" cy="9144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4191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dirty="0" err="1" smtClean="0"/>
              <a:t>Tính</a:t>
            </a:r>
            <a:r>
              <a:rPr lang="en-US" dirty="0" smtClean="0"/>
              <a:t> vector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block</a:t>
            </a:r>
          </a:p>
        </p:txBody>
      </p:sp>
      <p:sp>
        <p:nvSpPr>
          <p:cNvPr id="10243" name="Content Placeholder 2"/>
          <p:cNvSpPr>
            <a:spLocks noGrp="1"/>
          </p:cNvSpPr>
          <p:nvPr>
            <p:ph idx="1"/>
          </p:nvPr>
        </p:nvSpPr>
        <p:spPr/>
        <p:txBody>
          <a:bodyPr/>
          <a:lstStyle/>
          <a:p>
            <a:endParaRPr lang="en-US" dirty="0" smtClean="0"/>
          </a:p>
        </p:txBody>
      </p:sp>
      <p:sp>
        <p:nvSpPr>
          <p:cNvPr id="10244" name="Slide Number Placeholder 3"/>
          <p:cNvSpPr>
            <a:spLocks noGrp="1"/>
          </p:cNvSpPr>
          <p:nvPr>
            <p:ph type="sldNum" sz="quarter" idx="12"/>
          </p:nvPr>
        </p:nvSpPr>
        <p:spPr>
          <a:noFill/>
        </p:spPr>
        <p:txBody>
          <a:bodyPr/>
          <a:lstStyle/>
          <a:p>
            <a:fld id="{F6C35293-C729-4DA5-867C-79F0D21A2E31}" type="slidenum">
              <a:rPr lang="fi-FI" smtClean="0">
                <a:ea typeface="DejaVu Sans" charset="0"/>
              </a:rPr>
              <a:pPr/>
              <a:t>24</a:t>
            </a:fld>
            <a:endParaRPr lang="fi-FI" dirty="0" smtClean="0">
              <a:ea typeface="DejaVu Sans" charset="0"/>
            </a:endParaRPr>
          </a:p>
        </p:txBody>
      </p:sp>
      <p:pic>
        <p:nvPicPr>
          <p:cNvPr id="6" name="Picture 5"/>
          <p:cNvPicPr/>
          <p:nvPr/>
        </p:nvPicPr>
        <p:blipFill>
          <a:blip r:embed="rId3" cstate="print"/>
          <a:srcRect/>
          <a:stretch>
            <a:fillRect/>
          </a:stretch>
        </p:blipFill>
        <p:spPr bwMode="auto">
          <a:xfrm>
            <a:off x="685800" y="2667000"/>
            <a:ext cx="3147889" cy="2486025"/>
          </a:xfrm>
          <a:prstGeom prst="rect">
            <a:avLst/>
          </a:prstGeom>
          <a:ln>
            <a:noFill/>
          </a:ln>
          <a:effectLst>
            <a:outerShdw blurRad="292100" dist="139700" dir="2700000" algn="tl" rotWithShape="0">
              <a:srgbClr val="333333">
                <a:alpha val="65000"/>
              </a:srgbClr>
            </a:outerShdw>
          </a:effectLst>
        </p:spPr>
      </p:pic>
      <p:pic>
        <p:nvPicPr>
          <p:cNvPr id="7" name="Picture 6"/>
          <p:cNvPicPr/>
          <p:nvPr/>
        </p:nvPicPr>
        <p:blipFill>
          <a:blip r:embed="rId4" cstate="print"/>
          <a:srcRect/>
          <a:stretch>
            <a:fillRect/>
          </a:stretch>
        </p:blipFill>
        <p:spPr bwMode="auto">
          <a:xfrm>
            <a:off x="4105275" y="1285875"/>
            <a:ext cx="4886325" cy="519112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114800" y="4572000"/>
            <a:ext cx="4876800" cy="990600"/>
          </a:xfrm>
          <a:prstGeom prst="rect">
            <a:avLst/>
          </a:prstGeom>
          <a:noFill/>
          <a:ln w="635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22860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a:r>
              <a:rPr lang="en-US" smtClean="0"/>
              <a:t>Chuẩn hóa block</a:t>
            </a:r>
          </a:p>
        </p:txBody>
      </p:sp>
      <p:sp>
        <p:nvSpPr>
          <p:cNvPr id="11268" name="Slide Number Placeholder 6"/>
          <p:cNvSpPr>
            <a:spLocks noGrp="1"/>
          </p:cNvSpPr>
          <p:nvPr>
            <p:ph type="sldNum" sz="quarter" idx="12"/>
          </p:nvPr>
        </p:nvSpPr>
        <p:spPr>
          <a:noFill/>
        </p:spPr>
        <p:txBody>
          <a:bodyPr/>
          <a:lstStyle/>
          <a:p>
            <a:fld id="{0AF049BB-89B7-469D-A81D-C69BB558468D}" type="slidenum">
              <a:rPr lang="fi-FI" smtClean="0">
                <a:ea typeface="DejaVu Sans" charset="0"/>
              </a:rPr>
              <a:pPr/>
              <a:t>25</a:t>
            </a:fld>
            <a:endParaRPr lang="fi-FI" smtClean="0">
              <a:ea typeface="DejaVu Sans" charset="0"/>
            </a:endParaRPr>
          </a:p>
        </p:txBody>
      </p:sp>
      <p:sp>
        <p:nvSpPr>
          <p:cNvPr id="11269" name="Content Placeholder 7"/>
          <p:cNvSpPr>
            <a:spLocks noGrp="1"/>
          </p:cNvSpPr>
          <p:nvPr>
            <p:ph idx="1"/>
          </p:nvPr>
        </p:nvSpPr>
        <p:spPr/>
        <p:txBody>
          <a:bodyPr/>
          <a:lstStyle/>
          <a:p>
            <a:endParaRPr lang="en-US" dirty="0" smtClean="0"/>
          </a:p>
        </p:txBody>
      </p:sp>
      <p:pic>
        <p:nvPicPr>
          <p:cNvPr id="210946" name="Picture 2"/>
          <p:cNvPicPr>
            <a:picLocks noChangeAspect="1" noChangeArrowheads="1"/>
          </p:cNvPicPr>
          <p:nvPr/>
        </p:nvPicPr>
        <p:blipFill>
          <a:blip r:embed="rId3" cstate="print"/>
          <a:srcRect/>
          <a:stretch>
            <a:fillRect/>
          </a:stretch>
        </p:blipFill>
        <p:spPr bwMode="auto">
          <a:xfrm>
            <a:off x="5562600" y="2362200"/>
            <a:ext cx="1590675" cy="762000"/>
          </a:xfrm>
          <a:prstGeom prst="rect">
            <a:avLst/>
          </a:prstGeom>
          <a:noFill/>
          <a:ln w="9525">
            <a:noFill/>
            <a:miter lim="800000"/>
            <a:headEnd/>
            <a:tailEnd/>
          </a:ln>
          <a:effectLst/>
        </p:spPr>
      </p:pic>
      <p:pic>
        <p:nvPicPr>
          <p:cNvPr id="210947" name="Picture 3"/>
          <p:cNvPicPr>
            <a:picLocks noChangeAspect="1" noChangeArrowheads="1"/>
          </p:cNvPicPr>
          <p:nvPr/>
        </p:nvPicPr>
        <p:blipFill>
          <a:blip r:embed="rId4" cstate="print"/>
          <a:srcRect/>
          <a:stretch>
            <a:fillRect/>
          </a:stretch>
        </p:blipFill>
        <p:spPr bwMode="auto">
          <a:xfrm>
            <a:off x="5562600" y="3352800"/>
            <a:ext cx="1562100" cy="685800"/>
          </a:xfrm>
          <a:prstGeom prst="rect">
            <a:avLst/>
          </a:prstGeom>
          <a:noFill/>
          <a:ln w="9525">
            <a:noFill/>
            <a:miter lim="800000"/>
            <a:headEnd/>
            <a:tailEnd/>
          </a:ln>
          <a:effectLst/>
        </p:spPr>
      </p:pic>
      <p:pic>
        <p:nvPicPr>
          <p:cNvPr id="210948" name="Picture 4"/>
          <p:cNvPicPr>
            <a:picLocks noChangeAspect="1" noChangeArrowheads="1"/>
          </p:cNvPicPr>
          <p:nvPr/>
        </p:nvPicPr>
        <p:blipFill>
          <a:blip r:embed="rId5" cstate="print"/>
          <a:srcRect/>
          <a:stretch>
            <a:fillRect/>
          </a:stretch>
        </p:blipFill>
        <p:spPr bwMode="auto">
          <a:xfrm>
            <a:off x="5562600" y="4267200"/>
            <a:ext cx="1638300" cy="904875"/>
          </a:xfrm>
          <a:prstGeom prst="rect">
            <a:avLst/>
          </a:prstGeom>
          <a:noFill/>
          <a:ln w="9525">
            <a:noFill/>
            <a:miter lim="800000"/>
            <a:headEnd/>
            <a:tailEnd/>
          </a:ln>
          <a:effectLst/>
        </p:spPr>
      </p:pic>
      <p:sp>
        <p:nvSpPr>
          <p:cNvPr id="9" name="TextBox 8"/>
          <p:cNvSpPr txBox="1"/>
          <p:nvPr/>
        </p:nvSpPr>
        <p:spPr>
          <a:xfrm>
            <a:off x="3657600" y="2514600"/>
            <a:ext cx="1107996" cy="369332"/>
          </a:xfrm>
          <a:prstGeom prst="rect">
            <a:avLst/>
          </a:prstGeom>
          <a:noFill/>
        </p:spPr>
        <p:txBody>
          <a:bodyPr wrap="none" rtlCol="0">
            <a:spAutoFit/>
          </a:bodyPr>
          <a:lstStyle/>
          <a:p>
            <a:r>
              <a:rPr lang="en-US" dirty="0" smtClean="0"/>
              <a:t>L2-norm:</a:t>
            </a:r>
            <a:endParaRPr lang="en-US" dirty="0"/>
          </a:p>
        </p:txBody>
      </p:sp>
      <p:sp>
        <p:nvSpPr>
          <p:cNvPr id="10" name="TextBox 9"/>
          <p:cNvSpPr txBox="1"/>
          <p:nvPr/>
        </p:nvSpPr>
        <p:spPr>
          <a:xfrm>
            <a:off x="3692604" y="3505200"/>
            <a:ext cx="1107996" cy="369332"/>
          </a:xfrm>
          <a:prstGeom prst="rect">
            <a:avLst/>
          </a:prstGeom>
          <a:noFill/>
        </p:spPr>
        <p:txBody>
          <a:bodyPr wrap="none" rtlCol="0">
            <a:spAutoFit/>
          </a:bodyPr>
          <a:lstStyle/>
          <a:p>
            <a:r>
              <a:rPr lang="en-US" dirty="0" smtClean="0"/>
              <a:t>L1-norm:</a:t>
            </a:r>
            <a:endParaRPr lang="en-US" dirty="0"/>
          </a:p>
        </p:txBody>
      </p:sp>
      <p:sp>
        <p:nvSpPr>
          <p:cNvPr id="11" name="TextBox 10"/>
          <p:cNvSpPr txBox="1"/>
          <p:nvPr/>
        </p:nvSpPr>
        <p:spPr>
          <a:xfrm>
            <a:off x="3733800" y="4495800"/>
            <a:ext cx="966931" cy="369332"/>
          </a:xfrm>
          <a:prstGeom prst="rect">
            <a:avLst/>
          </a:prstGeom>
          <a:noFill/>
        </p:spPr>
        <p:txBody>
          <a:bodyPr wrap="none" rtlCol="0">
            <a:spAutoFit/>
          </a:bodyPr>
          <a:lstStyle/>
          <a:p>
            <a:r>
              <a:rPr lang="en-US" dirty="0" smtClean="0"/>
              <a:t>L1-sqrt:</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dirty="0" smtClean="0"/>
              <a:t>Thu </a:t>
            </a:r>
            <a:r>
              <a:rPr lang="en-US" dirty="0" err="1" smtClean="0"/>
              <a:t>thập</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từng</a:t>
            </a:r>
            <a:r>
              <a:rPr lang="en-US" dirty="0" smtClean="0"/>
              <a:t> </a:t>
            </a:r>
            <a:r>
              <a:rPr lang="en-US" dirty="0" err="1" smtClean="0"/>
              <a:t>cửa</a:t>
            </a:r>
            <a:r>
              <a:rPr lang="en-US" dirty="0" smtClean="0"/>
              <a:t> </a:t>
            </a:r>
            <a:r>
              <a:rPr lang="en-US" dirty="0" err="1" smtClean="0"/>
              <a:t>sổ</a:t>
            </a:r>
            <a:endParaRPr lang="en-US" dirty="0" smtClean="0"/>
          </a:p>
        </p:txBody>
      </p:sp>
      <p:sp>
        <p:nvSpPr>
          <p:cNvPr id="12291" name="Content Placeholder 2"/>
          <p:cNvSpPr>
            <a:spLocks noGrp="1"/>
          </p:cNvSpPr>
          <p:nvPr>
            <p:ph idx="1"/>
          </p:nvPr>
        </p:nvSpPr>
        <p:spPr>
          <a:xfrm>
            <a:off x="489600" y="1614410"/>
            <a:ext cx="8226720" cy="4524955"/>
          </a:xfrm>
        </p:spPr>
        <p:txBody>
          <a:bodyPr/>
          <a:lstStyle/>
          <a:p>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một</a:t>
            </a:r>
            <a:r>
              <a:rPr lang="en-US" dirty="0" smtClean="0"/>
              <a:t> </a:t>
            </a:r>
            <a:r>
              <a:rPr lang="en-US" dirty="0" err="1" smtClean="0"/>
              <a:t>cửa</a:t>
            </a:r>
            <a:r>
              <a:rPr lang="en-US" dirty="0" smtClean="0"/>
              <a:t> </a:t>
            </a:r>
            <a:r>
              <a:rPr lang="en-US" dirty="0" err="1" smtClean="0"/>
              <a:t>sổ</a:t>
            </a:r>
            <a:r>
              <a:rPr lang="en-US" dirty="0" smtClean="0"/>
              <a:t> </a:t>
            </a:r>
            <a:r>
              <a:rPr lang="en-US" dirty="0" err="1" smtClean="0"/>
              <a:t>sẽ</a:t>
            </a:r>
            <a:r>
              <a:rPr lang="en-US" dirty="0" smtClean="0"/>
              <a:t> </a:t>
            </a:r>
            <a:r>
              <a:rPr lang="en-US" dirty="0" err="1" smtClean="0"/>
              <a:t>được</a:t>
            </a:r>
            <a:r>
              <a:rPr lang="en-US" dirty="0" smtClean="0"/>
              <a:t> </a:t>
            </a:r>
            <a:r>
              <a:rPr lang="en-US" dirty="0" err="1" smtClean="0"/>
              <a:t>tính</a:t>
            </a:r>
            <a:r>
              <a:rPr lang="en-US" dirty="0" smtClean="0"/>
              <a:t> </a:t>
            </a:r>
            <a:r>
              <a:rPr lang="en-US" dirty="0" err="1" smtClean="0"/>
              <a:t>bằng</a:t>
            </a:r>
            <a:r>
              <a:rPr lang="en-US" dirty="0" smtClean="0"/>
              <a:t> </a:t>
            </a:r>
            <a:r>
              <a:rPr lang="en-US" dirty="0" err="1" smtClean="0"/>
              <a:t>cách</a:t>
            </a:r>
            <a:r>
              <a:rPr lang="en-US" dirty="0" smtClean="0"/>
              <a:t> </a:t>
            </a:r>
            <a:r>
              <a:rPr lang="en-US" dirty="0" err="1" smtClean="0"/>
              <a:t>ghép</a:t>
            </a:r>
            <a:r>
              <a:rPr lang="en-US" dirty="0" smtClean="0"/>
              <a:t> </a:t>
            </a:r>
            <a:r>
              <a:rPr lang="en-US" dirty="0" err="1" smtClean="0"/>
              <a:t>từng</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của</a:t>
            </a:r>
            <a:r>
              <a:rPr lang="en-US" dirty="0" smtClean="0"/>
              <a:t> </a:t>
            </a:r>
            <a:r>
              <a:rPr lang="en-US" dirty="0" err="1" smtClean="0"/>
              <a:t>từng</a:t>
            </a:r>
            <a:r>
              <a:rPr lang="en-US" dirty="0" smtClean="0"/>
              <a:t> block </a:t>
            </a:r>
            <a:r>
              <a:rPr lang="en-US" dirty="0" err="1" smtClean="0"/>
              <a:t>tạo</a:t>
            </a:r>
            <a:r>
              <a:rPr lang="en-US" dirty="0" smtClean="0"/>
              <a:t> </a:t>
            </a:r>
            <a:r>
              <a:rPr lang="en-US" dirty="0" err="1" smtClean="0"/>
              <a:t>nên</a:t>
            </a:r>
            <a:r>
              <a:rPr lang="en-US" dirty="0" smtClean="0"/>
              <a:t> </a:t>
            </a:r>
            <a:r>
              <a:rPr lang="en-US" dirty="0" err="1" smtClean="0"/>
              <a:t>cửa</a:t>
            </a:r>
            <a:r>
              <a:rPr lang="en-US" dirty="0" smtClean="0"/>
              <a:t> </a:t>
            </a:r>
            <a:r>
              <a:rPr lang="en-US" dirty="0" err="1" smtClean="0"/>
              <a:t>sổ</a:t>
            </a:r>
            <a:r>
              <a:rPr lang="en-US" dirty="0" smtClean="0"/>
              <a:t> </a:t>
            </a:r>
            <a:r>
              <a:rPr lang="en-US" dirty="0" err="1" smtClean="0"/>
              <a:t>đó</a:t>
            </a:r>
            <a:r>
              <a:rPr lang="en-US" dirty="0" smtClean="0"/>
              <a:t>.</a:t>
            </a:r>
          </a:p>
          <a:p>
            <a:r>
              <a:rPr lang="en-US" dirty="0" err="1" smtClean="0"/>
              <a:t>Lưu</a:t>
            </a:r>
            <a:r>
              <a:rPr lang="en-US" dirty="0" smtClean="0"/>
              <a:t> ý : </a:t>
            </a:r>
            <a:r>
              <a:rPr lang="en-US" dirty="0" err="1" smtClean="0"/>
              <a:t>các</a:t>
            </a:r>
            <a:r>
              <a:rPr lang="en-US" dirty="0" smtClean="0"/>
              <a:t> block </a:t>
            </a:r>
            <a:r>
              <a:rPr lang="en-US" dirty="0" err="1" smtClean="0"/>
              <a:t>được</a:t>
            </a:r>
            <a:r>
              <a:rPr lang="en-US" dirty="0" smtClean="0"/>
              <a:t> </a:t>
            </a:r>
            <a:r>
              <a:rPr lang="en-US" dirty="0" err="1" smtClean="0"/>
              <a:t>lắp</a:t>
            </a:r>
            <a:r>
              <a:rPr lang="en-US" dirty="0" smtClean="0"/>
              <a:t> </a:t>
            </a:r>
            <a:r>
              <a:rPr lang="en-US" dirty="0" err="1" smtClean="0"/>
              <a:t>ghép</a:t>
            </a:r>
            <a:r>
              <a:rPr lang="en-US" dirty="0" smtClean="0"/>
              <a:t> </a:t>
            </a:r>
            <a:r>
              <a:rPr lang="en-US" dirty="0" err="1" smtClean="0"/>
              <a:t>trùng</a:t>
            </a:r>
            <a:r>
              <a:rPr lang="en-US" dirty="0" smtClean="0"/>
              <a:t> </a:t>
            </a:r>
            <a:r>
              <a:rPr lang="en-US" dirty="0" err="1" smtClean="0"/>
              <a:t>lắp</a:t>
            </a:r>
            <a:r>
              <a:rPr lang="en-US" dirty="0" smtClean="0"/>
              <a:t> </a:t>
            </a:r>
            <a:r>
              <a:rPr lang="en-US" dirty="0" err="1" smtClean="0"/>
              <a:t>nhau</a:t>
            </a:r>
            <a:endParaRPr lang="en-US" dirty="0" smtClean="0"/>
          </a:p>
        </p:txBody>
      </p:sp>
      <p:sp>
        <p:nvSpPr>
          <p:cNvPr id="12292" name="Slide Number Placeholder 3"/>
          <p:cNvSpPr>
            <a:spLocks noGrp="1"/>
          </p:cNvSpPr>
          <p:nvPr>
            <p:ph type="sldNum" sz="quarter" idx="12"/>
          </p:nvPr>
        </p:nvSpPr>
        <p:spPr>
          <a:noFill/>
        </p:spPr>
        <p:txBody>
          <a:bodyPr/>
          <a:lstStyle/>
          <a:p>
            <a:fld id="{5FA7FB5D-AC86-461B-8B6A-ED011EFDE87C}" type="slidenum">
              <a:rPr lang="fi-FI" smtClean="0">
                <a:ea typeface="DejaVu Sans" charset="0"/>
              </a:rPr>
              <a:pPr/>
              <a:t>26</a:t>
            </a:fld>
            <a:endParaRPr lang="fi-FI" dirty="0" smtClean="0">
              <a:ea typeface="DejaVu Sans" charset="0"/>
            </a:endParaRPr>
          </a:p>
        </p:txBody>
      </p:sp>
      <p:grpSp>
        <p:nvGrpSpPr>
          <p:cNvPr id="2" name="Group 10"/>
          <p:cNvGrpSpPr>
            <a:grpSpLocks/>
          </p:cNvGrpSpPr>
          <p:nvPr/>
        </p:nvGrpSpPr>
        <p:grpSpPr bwMode="auto">
          <a:xfrm>
            <a:off x="5791200" y="3962400"/>
            <a:ext cx="2203200" cy="2657079"/>
            <a:chOff x="3040048" y="4065589"/>
            <a:chExt cx="1785950" cy="2500330"/>
          </a:xfrm>
        </p:grpSpPr>
        <p:sp>
          <p:nvSpPr>
            <p:cNvPr id="12294" name="Rectangle 4"/>
            <p:cNvSpPr>
              <a:spLocks noChangeArrowheads="1"/>
            </p:cNvSpPr>
            <p:nvPr/>
          </p:nvSpPr>
          <p:spPr bwMode="auto">
            <a:xfrm>
              <a:off x="3040048" y="4065589"/>
              <a:ext cx="1785950" cy="2500330"/>
            </a:xfrm>
            <a:prstGeom prst="rect">
              <a:avLst/>
            </a:prstGeom>
            <a:solidFill>
              <a:srgbClr val="00B8FF"/>
            </a:solidFill>
            <a:ln w="9525" algn="ctr">
              <a:solidFill>
                <a:schemeClr val="tx1"/>
              </a:solidFill>
              <a:round/>
              <a:headEnd/>
              <a:tailEnd/>
            </a:ln>
            <a:effectLst>
              <a:outerShdw blurRad="50800" dist="38100" dir="2700000" algn="tl" rotWithShape="0">
                <a:prstClr val="black">
                  <a:alpha val="40000"/>
                </a:prstClr>
              </a:outerShdw>
            </a:effectLst>
          </p:spPr>
          <p:txBody>
            <a:bodyPr/>
            <a:lstStyle/>
            <a:p>
              <a:endParaRPr lang="en-US"/>
            </a:p>
          </p:txBody>
        </p:sp>
        <p:sp>
          <p:nvSpPr>
            <p:cNvPr id="12295" name="Rectangle 5"/>
            <p:cNvSpPr>
              <a:spLocks noChangeArrowheads="1"/>
            </p:cNvSpPr>
            <p:nvPr/>
          </p:nvSpPr>
          <p:spPr bwMode="auto">
            <a:xfrm>
              <a:off x="3040048" y="406558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6" name="Rectangle 6"/>
            <p:cNvSpPr>
              <a:spLocks noChangeArrowheads="1"/>
            </p:cNvSpPr>
            <p:nvPr/>
          </p:nvSpPr>
          <p:spPr bwMode="auto">
            <a:xfrm>
              <a:off x="3254362" y="4279903"/>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7" name="Rectangle 7"/>
            <p:cNvSpPr>
              <a:spLocks noChangeArrowheads="1"/>
            </p:cNvSpPr>
            <p:nvPr/>
          </p:nvSpPr>
          <p:spPr bwMode="auto">
            <a:xfrm>
              <a:off x="3468676" y="4565655"/>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8" name="Rectangle 8"/>
            <p:cNvSpPr>
              <a:spLocks noChangeArrowheads="1"/>
            </p:cNvSpPr>
            <p:nvPr/>
          </p:nvSpPr>
          <p:spPr bwMode="auto">
            <a:xfrm>
              <a:off x="3682990" y="4779969"/>
              <a:ext cx="928694" cy="928694"/>
            </a:xfrm>
            <a:prstGeom prst="rect">
              <a:avLst/>
            </a:prstGeom>
            <a:solidFill>
              <a:srgbClr val="FFC000"/>
            </a:solidFill>
            <a:ln w="9525" algn="ctr">
              <a:solidFill>
                <a:schemeClr val="tx1"/>
              </a:solidFill>
              <a:round/>
              <a:headEnd/>
              <a:tailEnd/>
            </a:ln>
          </p:spPr>
          <p:txBody>
            <a:bodyPr/>
            <a:lstStyle/>
            <a:p>
              <a:endParaRPr lang="en-US"/>
            </a:p>
          </p:txBody>
        </p:sp>
        <p:sp>
          <p:nvSpPr>
            <p:cNvPr id="12299" name="Rectangle 9"/>
            <p:cNvSpPr>
              <a:spLocks noChangeArrowheads="1"/>
            </p:cNvSpPr>
            <p:nvPr/>
          </p:nvSpPr>
          <p:spPr bwMode="auto">
            <a:xfrm>
              <a:off x="3897304" y="4994283"/>
              <a:ext cx="928694" cy="928694"/>
            </a:xfrm>
            <a:prstGeom prst="rect">
              <a:avLst/>
            </a:prstGeom>
            <a:solidFill>
              <a:srgbClr val="FFC000"/>
            </a:solidFill>
            <a:ln w="9525" algn="ctr">
              <a:solidFill>
                <a:schemeClr val="tx1"/>
              </a:solidFill>
              <a:round/>
              <a:headEnd/>
              <a:tailEnd/>
            </a:ln>
          </p:spPr>
          <p:txBody>
            <a:bodyPr/>
            <a:lstStyle/>
            <a:p>
              <a:endParaRPr lang="en-US"/>
            </a:p>
          </p:txBody>
        </p:sp>
      </p:grpSp>
      <p:pic>
        <p:nvPicPr>
          <p:cNvPr id="12" name="Picture 11"/>
          <p:cNvPicPr/>
          <p:nvPr/>
        </p:nvPicPr>
        <p:blipFill>
          <a:blip r:embed="rId3" cstate="print"/>
          <a:srcRect/>
          <a:stretch>
            <a:fillRect/>
          </a:stretch>
        </p:blipFill>
        <p:spPr bwMode="auto">
          <a:xfrm>
            <a:off x="2362200" y="4876800"/>
            <a:ext cx="2714625" cy="1047750"/>
          </a:xfrm>
          <a:prstGeom prst="rect">
            <a:avLst/>
          </a:prstGeom>
          <a:ln>
            <a:noFill/>
          </a:ln>
          <a:effectLst>
            <a:outerShdw blurRad="292100" dist="139700" dir="2700000" algn="tl" rotWithShape="0">
              <a:srgbClr val="333333">
                <a:alpha val="65000"/>
              </a:srgbClr>
            </a:outerShdw>
          </a:effectLst>
        </p:spPr>
      </p:pic>
      <p:sp>
        <p:nvSpPr>
          <p:cNvPr id="13" name="TextBox 12"/>
          <p:cNvSpPr txBox="1"/>
          <p:nvPr/>
        </p:nvSpPr>
        <p:spPr>
          <a:xfrm>
            <a:off x="1752600" y="6611779"/>
            <a:ext cx="4828566" cy="246221"/>
          </a:xfrm>
          <a:prstGeom prst="rect">
            <a:avLst/>
          </a:prstGeom>
          <a:noFill/>
        </p:spPr>
        <p:txBody>
          <a:bodyPr wrap="none" rtlCol="0">
            <a:spAutoFit/>
          </a:bodyPr>
          <a:lstStyle/>
          <a:p>
            <a:r>
              <a:rPr lang="en-US" sz="1000" dirty="0" err="1" smtClean="0"/>
              <a:t>Nguồn</a:t>
            </a:r>
            <a:r>
              <a:rPr lang="en-US" sz="1000" dirty="0" smtClean="0"/>
              <a:t>: Wei Jiang, "Human Feature Extraction in VS image Using HOG Algorithm"</a:t>
            </a:r>
            <a:endParaRPr lang="en-US" sz="10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Support </a:t>
            </a:r>
            <a:r>
              <a:rPr lang="en-US" dirty="0" err="1" smtClean="0"/>
              <a:t>VeCTOR</a:t>
            </a:r>
            <a:r>
              <a:rPr lang="en-US" dirty="0" smtClean="0"/>
              <a:t> MACHINES (SVM)</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SVM</a:t>
            </a:r>
            <a:endParaRPr lang="en-US" dirty="0"/>
          </a:p>
        </p:txBody>
      </p:sp>
      <p:sp>
        <p:nvSpPr>
          <p:cNvPr id="6" name="Content Placeholder 5"/>
          <p:cNvSpPr>
            <a:spLocks noGrp="1"/>
          </p:cNvSpPr>
          <p:nvPr>
            <p:ph idx="1"/>
          </p:nvPr>
        </p:nvSpPr>
        <p:spPr/>
        <p:txBody>
          <a:bodyPr/>
          <a:lstStyle/>
          <a:p>
            <a:r>
              <a:rPr lang="en-US" dirty="0" smtClean="0"/>
              <a:t>SVM: </a:t>
            </a:r>
            <a:r>
              <a:rPr lang="en-US" dirty="0" err="1" smtClean="0"/>
              <a:t>Giới</a:t>
            </a:r>
            <a:r>
              <a:rPr lang="en-US" dirty="0" smtClean="0"/>
              <a:t> </a:t>
            </a:r>
            <a:r>
              <a:rPr lang="en-US" dirty="0" err="1" smtClean="0"/>
              <a:t>thiệu</a:t>
            </a:r>
            <a:r>
              <a:rPr lang="en-US" dirty="0" smtClean="0"/>
              <a:t> </a:t>
            </a:r>
            <a:r>
              <a:rPr lang="en-US" dirty="0" err="1" smtClean="0"/>
              <a:t>năm</a:t>
            </a:r>
            <a:r>
              <a:rPr lang="en-US" dirty="0" smtClean="0"/>
              <a:t> 1992 </a:t>
            </a:r>
            <a:r>
              <a:rPr lang="en-US" dirty="0" err="1" smtClean="0"/>
              <a:t>bởi</a:t>
            </a:r>
            <a:r>
              <a:rPr lang="en-US" dirty="0" smtClean="0"/>
              <a:t> Vladimir </a:t>
            </a:r>
            <a:r>
              <a:rPr lang="en-US" dirty="0" err="1" smtClean="0"/>
              <a:t>Vapnik</a:t>
            </a:r>
            <a:r>
              <a:rPr lang="en-US" dirty="0" smtClean="0"/>
              <a:t> </a:t>
            </a:r>
            <a:r>
              <a:rPr lang="en-US" dirty="0" err="1" smtClean="0"/>
              <a:t>và</a:t>
            </a:r>
            <a:r>
              <a:rPr lang="en-US" dirty="0" smtClean="0"/>
              <a:t> </a:t>
            </a:r>
            <a:r>
              <a:rPr lang="en-US" dirty="0" err="1" smtClean="0"/>
              <a:t>hai</a:t>
            </a:r>
            <a:r>
              <a:rPr lang="en-US" dirty="0" smtClean="0"/>
              <a:t> </a:t>
            </a:r>
            <a:r>
              <a:rPr lang="en-US" dirty="0" err="1" smtClean="0"/>
              <a:t>đồng</a:t>
            </a:r>
            <a:r>
              <a:rPr lang="en-US" dirty="0" smtClean="0"/>
              <a:t> </a:t>
            </a:r>
            <a:r>
              <a:rPr lang="en-US" dirty="0" err="1" smtClean="0"/>
              <a:t>sự</a:t>
            </a:r>
            <a:r>
              <a:rPr lang="en-US" dirty="0" smtClean="0"/>
              <a:t> Bernhard </a:t>
            </a:r>
            <a:r>
              <a:rPr lang="en-US" dirty="0" err="1" smtClean="0"/>
              <a:t>Boser</a:t>
            </a:r>
            <a:r>
              <a:rPr lang="en-US" dirty="0" smtClean="0"/>
              <a:t> </a:t>
            </a:r>
            <a:r>
              <a:rPr lang="en-US" dirty="0" err="1" smtClean="0"/>
              <a:t>và</a:t>
            </a:r>
            <a:r>
              <a:rPr lang="en-US" dirty="0" smtClean="0"/>
              <a:t> Isabelle </a:t>
            </a:r>
            <a:r>
              <a:rPr lang="en-US" dirty="0" err="1" smtClean="0"/>
              <a:t>Guyon</a:t>
            </a:r>
            <a:endParaRPr lang="en-US" dirty="0" smtClean="0"/>
          </a:p>
          <a:p>
            <a:r>
              <a:rPr lang="en-US" dirty="0" err="1" smtClean="0"/>
              <a:t>Bộ</a:t>
            </a:r>
            <a:r>
              <a:rPr lang="en-US" dirty="0" smtClean="0"/>
              <a:t> </a:t>
            </a:r>
            <a:r>
              <a:rPr lang="en-US" dirty="0" err="1" smtClean="0"/>
              <a:t>phân</a:t>
            </a:r>
            <a:r>
              <a:rPr lang="en-US" dirty="0" smtClean="0"/>
              <a:t> </a:t>
            </a:r>
            <a:r>
              <a:rPr lang="en-US" dirty="0" err="1" smtClean="0"/>
              <a:t>lớp</a:t>
            </a:r>
            <a:r>
              <a:rPr lang="en-US" dirty="0" smtClean="0"/>
              <a:t> </a:t>
            </a:r>
            <a:r>
              <a:rPr lang="en-US" dirty="0" err="1" smtClean="0"/>
              <a:t>tuyến</a:t>
            </a:r>
            <a:r>
              <a:rPr lang="en-US" dirty="0" smtClean="0"/>
              <a:t> </a:t>
            </a:r>
            <a:r>
              <a:rPr lang="en-US" dirty="0" err="1" smtClean="0"/>
              <a:t>tính</a:t>
            </a:r>
            <a:r>
              <a:rPr lang="en-US" dirty="0" smtClean="0"/>
              <a:t>:</a:t>
            </a:r>
          </a:p>
          <a:p>
            <a:pPr lvl="1"/>
            <a:r>
              <a:rPr lang="en-US" dirty="0" err="1" smtClean="0"/>
              <a:t>Phân</a:t>
            </a:r>
            <a:r>
              <a:rPr lang="en-US" dirty="0" smtClean="0"/>
              <a:t> </a:t>
            </a:r>
            <a:r>
              <a:rPr lang="en-US" dirty="0" err="1" smtClean="0"/>
              <a:t>loại</a:t>
            </a:r>
            <a:r>
              <a:rPr lang="en-US" dirty="0" smtClean="0"/>
              <a:t> </a:t>
            </a:r>
            <a:r>
              <a:rPr lang="en-US" dirty="0" err="1" smtClean="0"/>
              <a:t>đâu</a:t>
            </a:r>
            <a:r>
              <a:rPr lang="en-US" dirty="0" smtClean="0"/>
              <a:t> </a:t>
            </a:r>
            <a:r>
              <a:rPr lang="en-US" dirty="0" err="1" smtClean="0"/>
              <a:t>là</a:t>
            </a:r>
            <a:r>
              <a:rPr lang="en-US" dirty="0" smtClean="0"/>
              <a:t> </a:t>
            </a:r>
            <a:r>
              <a:rPr lang="en-US" dirty="0" err="1" smtClean="0"/>
              <a:t>phần</a:t>
            </a:r>
            <a:r>
              <a:rPr lang="en-US" dirty="0" smtClean="0"/>
              <a:t> </a:t>
            </a:r>
            <a:r>
              <a:rPr lang="en-US" dirty="0" err="1" smtClean="0"/>
              <a:t>thân</a:t>
            </a:r>
            <a:r>
              <a:rPr lang="en-US" dirty="0" smtClean="0"/>
              <a:t> </a:t>
            </a:r>
            <a:r>
              <a:rPr lang="en-US" dirty="0" err="1" smtClean="0"/>
              <a:t>trên</a:t>
            </a:r>
            <a:r>
              <a:rPr lang="en-US" dirty="0" smtClean="0"/>
              <a:t> </a:t>
            </a:r>
            <a:r>
              <a:rPr lang="en-US" dirty="0" err="1" smtClean="0"/>
              <a:t>người</a:t>
            </a:r>
            <a:r>
              <a:rPr lang="en-US" dirty="0" smtClean="0"/>
              <a:t>?</a:t>
            </a:r>
          </a:p>
          <a:p>
            <a:r>
              <a:rPr lang="en-US" dirty="0" err="1" smtClean="0"/>
              <a:t>Trải</a:t>
            </a:r>
            <a:r>
              <a:rPr lang="en-US" dirty="0" smtClean="0"/>
              <a:t> qua </a:t>
            </a:r>
            <a:r>
              <a:rPr lang="en-US" dirty="0" err="1" smtClean="0"/>
              <a:t>hai</a:t>
            </a:r>
            <a:r>
              <a:rPr lang="en-US" dirty="0" smtClean="0"/>
              <a:t> </a:t>
            </a:r>
            <a:r>
              <a:rPr lang="en-US" dirty="0" err="1" smtClean="0"/>
              <a:t>bước</a:t>
            </a:r>
            <a:r>
              <a:rPr lang="en-US" dirty="0" smtClean="0"/>
              <a:t>:</a:t>
            </a:r>
          </a:p>
          <a:p>
            <a:pPr lvl="1"/>
            <a:r>
              <a:rPr lang="en-US" dirty="0" err="1" smtClean="0"/>
              <a:t>Huấn</a:t>
            </a:r>
            <a:r>
              <a:rPr lang="en-US" dirty="0" smtClean="0"/>
              <a:t> </a:t>
            </a:r>
            <a:r>
              <a:rPr lang="en-US" dirty="0" err="1" smtClean="0"/>
              <a:t>luyện</a:t>
            </a:r>
            <a:r>
              <a:rPr lang="en-US" dirty="0" smtClean="0"/>
              <a:t> </a:t>
            </a:r>
            <a:r>
              <a:rPr lang="en-US" dirty="0" err="1" smtClean="0"/>
              <a:t>dựa</a:t>
            </a:r>
            <a:r>
              <a:rPr lang="en-US" dirty="0" smtClean="0"/>
              <a:t> </a:t>
            </a:r>
            <a:r>
              <a:rPr lang="en-US" dirty="0" err="1" smtClean="0"/>
              <a:t>trên</a:t>
            </a:r>
            <a:r>
              <a:rPr lang="en-US" dirty="0" smtClean="0"/>
              <a:t> </a:t>
            </a:r>
            <a:r>
              <a:rPr lang="en-US" dirty="0" err="1" smtClean="0"/>
              <a:t>tập</a:t>
            </a:r>
            <a:r>
              <a:rPr lang="en-US" dirty="0" smtClean="0"/>
              <a:t> </a:t>
            </a:r>
            <a:r>
              <a:rPr lang="en-US" dirty="0" err="1" smtClean="0"/>
              <a:t>dữ</a:t>
            </a:r>
            <a:r>
              <a:rPr lang="en-US" dirty="0" smtClean="0"/>
              <a:t> </a:t>
            </a:r>
            <a:r>
              <a:rPr lang="en-US" dirty="0" err="1" smtClean="0"/>
              <a:t>liệu</a:t>
            </a:r>
            <a:r>
              <a:rPr lang="en-US" dirty="0" smtClean="0"/>
              <a:t> positive </a:t>
            </a:r>
            <a:r>
              <a:rPr lang="en-US" dirty="0" err="1" smtClean="0"/>
              <a:t>và</a:t>
            </a:r>
            <a:r>
              <a:rPr lang="en-US" dirty="0" smtClean="0"/>
              <a:t> negative</a:t>
            </a:r>
          </a:p>
          <a:p>
            <a:pPr lvl="1"/>
            <a:r>
              <a:rPr lang="en-US" dirty="0" err="1" smtClean="0"/>
              <a:t>Phân</a:t>
            </a:r>
            <a:r>
              <a:rPr lang="en-US" dirty="0" smtClean="0"/>
              <a:t> </a:t>
            </a:r>
            <a:r>
              <a:rPr lang="en-US" dirty="0" err="1" smtClean="0"/>
              <a:t>lớp</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Huấn</a:t>
            </a:r>
            <a:r>
              <a:rPr lang="en-US" dirty="0" smtClean="0"/>
              <a:t> </a:t>
            </a:r>
            <a:r>
              <a:rPr lang="en-US" dirty="0" err="1" smtClean="0"/>
              <a:t>Luyện</a:t>
            </a:r>
            <a:endParaRPr lang="en-US" dirty="0"/>
          </a:p>
        </p:txBody>
      </p:sp>
      <p:grpSp>
        <p:nvGrpSpPr>
          <p:cNvPr id="2" name="Group 22"/>
          <p:cNvGrpSpPr/>
          <p:nvPr/>
        </p:nvGrpSpPr>
        <p:grpSpPr>
          <a:xfrm>
            <a:off x="533400" y="2438400"/>
            <a:ext cx="2819400" cy="990600"/>
            <a:chOff x="3962400" y="1447800"/>
            <a:chExt cx="2819400" cy="990600"/>
          </a:xfrm>
        </p:grpSpPr>
        <p:sp>
          <p:nvSpPr>
            <p:cNvPr id="17" name="Oval 16"/>
            <p:cNvSpPr/>
            <p:nvPr/>
          </p:nvSpPr>
          <p:spPr>
            <a:xfrm>
              <a:off x="3962400" y="1447800"/>
              <a:ext cx="2819400" cy="990600"/>
            </a:xfrm>
            <a:prstGeom prst="ellipse">
              <a:avLst/>
            </a:prstGeom>
            <a:effectLst>
              <a:innerShdw blurRad="63500" dist="50800" dir="135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Picture 3"/>
            <p:cNvPicPr/>
            <p:nvPr/>
          </p:nvPicPr>
          <p:blipFill>
            <a:blip r:embed="rId3" cstate="print"/>
            <a:srcRect/>
            <a:stretch>
              <a:fillRect/>
            </a:stretch>
          </p:blipFill>
          <p:spPr bwMode="auto">
            <a:xfrm>
              <a:off x="54864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4" cstate="print"/>
            <a:srcRect/>
            <a:stretch>
              <a:fillRect/>
            </a:stretch>
          </p:blipFill>
          <p:spPr bwMode="auto">
            <a:xfrm>
              <a:off x="49530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p:cNvPicPr/>
            <p:nvPr/>
          </p:nvPicPr>
          <p:blipFill>
            <a:blip r:embed="rId5" cstate="print"/>
            <a:srcRect/>
            <a:stretch>
              <a:fillRect/>
            </a:stretch>
          </p:blipFill>
          <p:spPr bwMode="auto">
            <a:xfrm>
              <a:off x="6019800" y="1752600"/>
              <a:ext cx="457200" cy="4476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p:cNvPicPr/>
            <p:nvPr/>
          </p:nvPicPr>
          <p:blipFill>
            <a:blip r:embed="rId6" cstate="print"/>
            <a:srcRect/>
            <a:stretch>
              <a:fillRect/>
            </a:stretch>
          </p:blipFill>
          <p:spPr bwMode="auto">
            <a:xfrm>
              <a:off x="4419600" y="1752600"/>
              <a:ext cx="457200" cy="457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sp>
        <p:nvSpPr>
          <p:cNvPr id="11" name="TextBox 10"/>
          <p:cNvSpPr txBox="1"/>
          <p:nvPr/>
        </p:nvSpPr>
        <p:spPr>
          <a:xfrm>
            <a:off x="762000" y="1752600"/>
            <a:ext cx="2286000" cy="369332"/>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b="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Positive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grpSp>
        <p:nvGrpSpPr>
          <p:cNvPr id="3" name="Group 23"/>
          <p:cNvGrpSpPr/>
          <p:nvPr/>
        </p:nvGrpSpPr>
        <p:grpSpPr>
          <a:xfrm>
            <a:off x="4800600" y="2133600"/>
            <a:ext cx="4038600" cy="1524000"/>
            <a:chOff x="-152400" y="-228600"/>
            <a:chExt cx="4038600" cy="1524000"/>
          </a:xfrm>
        </p:grpSpPr>
        <p:sp>
          <p:nvSpPr>
            <p:cNvPr id="18" name="Oval 17"/>
            <p:cNvSpPr/>
            <p:nvPr/>
          </p:nvSpPr>
          <p:spPr>
            <a:xfrm>
              <a:off x="-152400" y="-228600"/>
              <a:ext cx="4038600" cy="1524000"/>
            </a:xfrm>
            <a:prstGeom prst="ellipse">
              <a:avLst/>
            </a:prstGeom>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209922" name="Picture 2" descr="E:\Data\Head\neg\pic277.png"/>
            <p:cNvPicPr>
              <a:picLocks noChangeAspect="1" noChangeArrowheads="1"/>
            </p:cNvPicPr>
            <p:nvPr/>
          </p:nvPicPr>
          <p:blipFill>
            <a:blip r:embed="rId7" cstate="print"/>
            <a:srcRect/>
            <a:stretch>
              <a:fillRect/>
            </a:stretch>
          </p:blipFill>
          <p:spPr bwMode="auto">
            <a:xfrm>
              <a:off x="2760546" y="214312"/>
              <a:ext cx="668454" cy="660400"/>
            </a:xfrm>
            <a:prstGeom prst="rect">
              <a:avLst/>
            </a:prstGeom>
            <a:noFill/>
          </p:spPr>
        </p:pic>
        <p:pic>
          <p:nvPicPr>
            <p:cNvPr id="209923" name="Picture 3" descr="E:\Data\Head\neg\pic345.png"/>
            <p:cNvPicPr>
              <a:picLocks noChangeAspect="1" noChangeArrowheads="1"/>
            </p:cNvPicPr>
            <p:nvPr/>
          </p:nvPicPr>
          <p:blipFill>
            <a:blip r:embed="rId8" cstate="print"/>
            <a:srcRect/>
            <a:stretch>
              <a:fillRect/>
            </a:stretch>
          </p:blipFill>
          <p:spPr bwMode="auto">
            <a:xfrm>
              <a:off x="1846146" y="214312"/>
              <a:ext cx="732982" cy="700088"/>
            </a:xfrm>
            <a:prstGeom prst="rect">
              <a:avLst/>
            </a:prstGeom>
            <a:noFill/>
          </p:spPr>
        </p:pic>
        <p:pic>
          <p:nvPicPr>
            <p:cNvPr id="209924" name="Picture 4" descr="E:\Data\Head\neg\pic342.png"/>
            <p:cNvPicPr>
              <a:picLocks noChangeAspect="1" noChangeArrowheads="1"/>
            </p:cNvPicPr>
            <p:nvPr/>
          </p:nvPicPr>
          <p:blipFill>
            <a:blip r:embed="rId9" cstate="print"/>
            <a:srcRect/>
            <a:stretch>
              <a:fillRect/>
            </a:stretch>
          </p:blipFill>
          <p:spPr bwMode="auto">
            <a:xfrm>
              <a:off x="1007946" y="290512"/>
              <a:ext cx="686486" cy="508000"/>
            </a:xfrm>
            <a:prstGeom prst="rect">
              <a:avLst/>
            </a:prstGeom>
            <a:noFill/>
          </p:spPr>
        </p:pic>
        <p:pic>
          <p:nvPicPr>
            <p:cNvPr id="209925" name="Picture 5" descr="E:\Data\Head\neg\pic324.png"/>
            <p:cNvPicPr>
              <a:picLocks noChangeAspect="1" noChangeArrowheads="1"/>
            </p:cNvPicPr>
            <p:nvPr/>
          </p:nvPicPr>
          <p:blipFill>
            <a:blip r:embed="rId10" cstate="print"/>
            <a:srcRect/>
            <a:stretch>
              <a:fillRect/>
            </a:stretch>
          </p:blipFill>
          <p:spPr bwMode="auto">
            <a:xfrm>
              <a:off x="245946" y="214312"/>
              <a:ext cx="609600" cy="699183"/>
            </a:xfrm>
            <a:prstGeom prst="rect">
              <a:avLst/>
            </a:prstGeom>
            <a:noFill/>
          </p:spPr>
        </p:pic>
      </p:grpSp>
      <p:sp>
        <p:nvSpPr>
          <p:cNvPr id="16" name="TextBox 15"/>
          <p:cNvSpPr txBox="1"/>
          <p:nvPr/>
        </p:nvSpPr>
        <p:spPr>
          <a:xfrm>
            <a:off x="5715000" y="1688068"/>
            <a:ext cx="2514600" cy="369332"/>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b="1"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Negative</a:t>
            </a:r>
            <a:endParaRPr 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
        <p:nvSpPr>
          <p:cNvPr id="20" name="Right Arrow 19"/>
          <p:cNvSpPr/>
          <p:nvPr/>
        </p:nvSpPr>
        <p:spPr>
          <a:xfrm rot="2519910">
            <a:off x="2111842" y="3824830"/>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7471682">
            <a:off x="5239636" y="388481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3429000" y="4495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HUẤN LUYỆN BỘ PHÂN LỚP SVM</a:t>
            </a:r>
            <a:endParaRPr lang="en-US" dirty="0"/>
          </a:p>
        </p:txBody>
      </p:sp>
      <p:sp>
        <p:nvSpPr>
          <p:cNvPr id="25" name="TextBox 24"/>
          <p:cNvSpPr txBox="1"/>
          <p:nvPr/>
        </p:nvSpPr>
        <p:spPr>
          <a:xfrm>
            <a:off x="2971800" y="35052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linds(horizontal)">
                                      <p:cBhvr>
                                        <p:cTn id="13" dur="500"/>
                                        <p:tgtEl>
                                          <p:spTgt spid="16"/>
                                        </p:tgtEl>
                                      </p:cBhvr>
                                    </p:animEffect>
                                  </p:childTnLst>
                                </p:cTn>
                              </p:par>
                              <p:par>
                                <p:cTn id="14" presetID="3"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500"/>
                            </p:stCondLst>
                            <p:childTnLst>
                              <p:par>
                                <p:cTn id="18" presetID="3" presetClass="entr" presetSubtype="1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blinds(horizontal)">
                                      <p:cBhvr>
                                        <p:cTn id="20" dur="500"/>
                                        <p:tgtEl>
                                          <p:spTgt spid="21"/>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linds(horizontal)">
                                      <p:cBhvr>
                                        <p:cTn id="23" dur="500"/>
                                        <p:tgtEl>
                                          <p:spTgt spid="20"/>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horizontal)">
                                      <p:cBhvr>
                                        <p:cTn id="26" dur="500"/>
                                        <p:tgtEl>
                                          <p:spTgt spid="25"/>
                                        </p:tgtEl>
                                      </p:cBhvr>
                                    </p:animEffect>
                                  </p:childTnLst>
                                </p:cTn>
                              </p:par>
                            </p:childTnLst>
                          </p:cTn>
                        </p:par>
                        <p:par>
                          <p:cTn id="27" fill="hold">
                            <p:stCondLst>
                              <p:cond delay="1000"/>
                            </p:stCondLst>
                            <p:childTnLst>
                              <p:par>
                                <p:cTn id="28" presetID="3" presetClass="entr" presetSubtype="10"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linds(horizontal)">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20" grpId="0" animBg="1"/>
      <p:bldP spid="21" grpId="0" animBg="1"/>
      <p:bldP spid="22" grpId="0" animBg="1"/>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Phân</a:t>
            </a:r>
            <a:r>
              <a:rPr lang="en-US" dirty="0" smtClean="0"/>
              <a:t> </a:t>
            </a:r>
            <a:r>
              <a:rPr lang="en-US" dirty="0" err="1" smtClean="0"/>
              <a:t>Lớp</a:t>
            </a:r>
            <a:endParaRPr lang="en-US" dirty="0"/>
          </a:p>
        </p:txBody>
      </p:sp>
      <p:sp>
        <p:nvSpPr>
          <p:cNvPr id="20" name="Right Arrow 19"/>
          <p:cNvSpPr/>
          <p:nvPr/>
        </p:nvSpPr>
        <p:spPr>
          <a:xfrm rot="19540229">
            <a:off x="4105561" y="4545561"/>
            <a:ext cx="1563390"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
        <p:nvSpPr>
          <p:cNvPr id="21" name="Right Arrow 20"/>
          <p:cNvSpPr/>
          <p:nvPr/>
        </p:nvSpPr>
        <p:spPr>
          <a:xfrm rot="1824895">
            <a:off x="4202363" y="1928240"/>
            <a:ext cx="1264185"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sp>
        <p:nvSpPr>
          <p:cNvPr id="22" name="Oval 21"/>
          <p:cNvSpPr/>
          <p:nvPr/>
        </p:nvSpPr>
        <p:spPr>
          <a:xfrm>
            <a:off x="5105400" y="2590800"/>
            <a:ext cx="2133600" cy="21336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5400" b="1" dirty="0" smtClean="0">
                <a:ln w="50800"/>
                <a:solidFill>
                  <a:schemeClr val="bg1">
                    <a:shade val="50000"/>
                  </a:schemeClr>
                </a:solidFill>
              </a:rPr>
              <a:t>SVM</a:t>
            </a:r>
            <a:endParaRPr lang="en-US" sz="5400" b="1" dirty="0">
              <a:ln w="50800"/>
              <a:solidFill>
                <a:schemeClr val="bg1">
                  <a:shade val="50000"/>
                </a:schemeClr>
              </a:solidFill>
            </a:endParaRPr>
          </a:p>
        </p:txBody>
      </p:sp>
      <p:sp>
        <p:nvSpPr>
          <p:cNvPr id="25" name="TextBox 24"/>
          <p:cNvSpPr txBox="1"/>
          <p:nvPr/>
        </p:nvSpPr>
        <p:spPr>
          <a:xfrm>
            <a:off x="4419600" y="1371600"/>
            <a:ext cx="32766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3" name="Picture 1"/>
          <p:cNvPicPr>
            <a:picLocks noChangeAspect="1" noChangeArrowheads="1"/>
          </p:cNvPicPr>
          <p:nvPr/>
        </p:nvPicPr>
        <p:blipFill>
          <a:blip r:embed="rId3" cstate="print"/>
          <a:srcRect/>
          <a:stretch>
            <a:fillRect/>
          </a:stretch>
        </p:blipFill>
        <p:spPr bwMode="auto">
          <a:xfrm>
            <a:off x="76200" y="2793206"/>
            <a:ext cx="2362200" cy="155019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6" name="Picture 2"/>
          <p:cNvPicPr>
            <a:picLocks noChangeAspect="1" noChangeArrowheads="1"/>
          </p:cNvPicPr>
          <p:nvPr/>
        </p:nvPicPr>
        <p:blipFill>
          <a:blip r:embed="rId4" cstate="print"/>
          <a:srcRect/>
          <a:stretch>
            <a:fillRect/>
          </a:stretch>
        </p:blipFill>
        <p:spPr bwMode="auto">
          <a:xfrm>
            <a:off x="2438400" y="1066800"/>
            <a:ext cx="1524000" cy="15932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10947" name="Picture 3"/>
          <p:cNvPicPr>
            <a:picLocks noChangeAspect="1" noChangeArrowheads="1"/>
          </p:cNvPicPr>
          <p:nvPr/>
        </p:nvPicPr>
        <p:blipFill>
          <a:blip r:embed="rId5" cstate="print"/>
          <a:srcRect/>
          <a:stretch>
            <a:fillRect/>
          </a:stretch>
        </p:blipFill>
        <p:spPr bwMode="auto">
          <a:xfrm>
            <a:off x="2476500" y="4648200"/>
            <a:ext cx="1409700" cy="1438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27" name="Straight Arrow Connector 26"/>
          <p:cNvCxnSpPr/>
          <p:nvPr/>
        </p:nvCxnSpPr>
        <p:spPr>
          <a:xfrm rot="5400000" flipH="1" flipV="1">
            <a:off x="1257300" y="2400300"/>
            <a:ext cx="1447800" cy="762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Straight Arrow Connector 29"/>
          <p:cNvCxnSpPr/>
          <p:nvPr/>
        </p:nvCxnSpPr>
        <p:spPr>
          <a:xfrm rot="16200000" flipH="1">
            <a:off x="1981199" y="3581400"/>
            <a:ext cx="1066800" cy="9144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31" name="TextBox 30"/>
          <p:cNvSpPr txBox="1"/>
          <p:nvPr/>
        </p:nvSpPr>
        <p:spPr>
          <a:xfrm>
            <a:off x="4114800" y="5715000"/>
            <a:ext cx="2971800" cy="369332"/>
          </a:xfrm>
          <a:prstGeom prst="rect">
            <a:avLst/>
          </a:prstGeom>
          <a:noFill/>
        </p:spPr>
        <p:txBody>
          <a:bodyPr wrap="square" rtlCol="0">
            <a:spAutoFit/>
          </a:bodyPr>
          <a:lstStyle/>
          <a:p>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Rút</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trích</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đặc</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a:t>
            </a:r>
            <a:r>
              <a:rPr lang="en-US" b="1" dirty="0" err="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trưng</a:t>
            </a:r>
            <a:r>
              <a:rPr lang="en-US"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 HOG</a:t>
            </a:r>
            <a:endParaRPr lang="en-US"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pic>
        <p:nvPicPr>
          <p:cNvPr id="210948" name="Picture 4"/>
          <p:cNvPicPr>
            <a:picLocks noChangeAspect="1" noChangeArrowheads="1"/>
          </p:cNvPicPr>
          <p:nvPr/>
        </p:nvPicPr>
        <p:blipFill>
          <a:blip r:embed="rId6" cstate="print"/>
          <a:srcRect/>
          <a:stretch>
            <a:fillRect/>
          </a:stretch>
        </p:blipFill>
        <p:spPr bwMode="auto">
          <a:xfrm>
            <a:off x="7915275" y="1143000"/>
            <a:ext cx="1076325" cy="12382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2" name="Right Arrow 31"/>
          <p:cNvSpPr/>
          <p:nvPr/>
        </p:nvSpPr>
        <p:spPr>
          <a:xfrm rot="19814920">
            <a:off x="7129538" y="2258236"/>
            <a:ext cx="765451" cy="99060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dirty="0"/>
          </a:p>
        </p:txBody>
      </p:sp>
      <p:pic>
        <p:nvPicPr>
          <p:cNvPr id="210949" name="Picture 5"/>
          <p:cNvPicPr>
            <a:picLocks noChangeAspect="1" noChangeArrowheads="1"/>
          </p:cNvPicPr>
          <p:nvPr/>
        </p:nvPicPr>
        <p:blipFill>
          <a:blip r:embed="rId7" cstate="print"/>
          <a:srcRect/>
          <a:stretch>
            <a:fillRect/>
          </a:stretch>
        </p:blipFill>
        <p:spPr bwMode="auto">
          <a:xfrm>
            <a:off x="7696200" y="4724400"/>
            <a:ext cx="1333500" cy="1371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4" name="Right Arrow 33"/>
          <p:cNvSpPr/>
          <p:nvPr/>
        </p:nvSpPr>
        <p:spPr>
          <a:xfrm rot="2187950">
            <a:off x="6751692" y="4537504"/>
            <a:ext cx="979495"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linds(horizontal)">
                                      <p:cBhvr>
                                        <p:cTn id="11" dur="500"/>
                                        <p:tgtEl>
                                          <p:spTgt spid="2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10946"/>
                                        </p:tgtEl>
                                        <p:attrNameLst>
                                          <p:attrName>style.visibility</p:attrName>
                                        </p:attrNameLst>
                                      </p:cBhvr>
                                      <p:to>
                                        <p:strVal val="visible"/>
                                      </p:to>
                                    </p:set>
                                    <p:animEffect transition="in" filter="blinds(horizontal)">
                                      <p:cBhvr>
                                        <p:cTn id="15" dur="500"/>
                                        <p:tgtEl>
                                          <p:spTgt spid="210946"/>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linds(horizontal)">
                                      <p:cBhvr>
                                        <p:cTn id="19" dur="500"/>
                                        <p:tgtEl>
                                          <p:spTgt spid="21"/>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linds(horizontal)">
                                      <p:cBhvr>
                                        <p:cTn id="23" dur="500"/>
                                        <p:tgtEl>
                                          <p:spTgt spid="25"/>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par>
                          <p:cTn id="28" fill="hold">
                            <p:stCondLst>
                              <p:cond delay="3000"/>
                            </p:stCondLst>
                            <p:childTnLst>
                              <p:par>
                                <p:cTn id="29" presetID="3" presetClass="entr" presetSubtype="1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linds(horizontal)">
                                      <p:cBhvr>
                                        <p:cTn id="31" dur="500"/>
                                        <p:tgtEl>
                                          <p:spTgt spid="32"/>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210948"/>
                                        </p:tgtEl>
                                        <p:attrNameLst>
                                          <p:attrName>style.visibility</p:attrName>
                                        </p:attrNameLst>
                                      </p:cBhvr>
                                      <p:to>
                                        <p:strVal val="visible"/>
                                      </p:to>
                                    </p:set>
                                    <p:animEffect transition="in" filter="blinds(horizontal)">
                                      <p:cBhvr>
                                        <p:cTn id="35" dur="500"/>
                                        <p:tgtEl>
                                          <p:spTgt spid="210948"/>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blinds(horizontal)">
                                      <p:cBhvr>
                                        <p:cTn id="39" dur="500"/>
                                        <p:tgtEl>
                                          <p:spTgt spid="30"/>
                                        </p:tgtEl>
                                      </p:cBhvr>
                                    </p:animEffect>
                                  </p:childTnLst>
                                </p:cTn>
                              </p:par>
                            </p:childTnLst>
                          </p:cTn>
                        </p:par>
                        <p:par>
                          <p:cTn id="40" fill="hold">
                            <p:stCondLst>
                              <p:cond delay="4500"/>
                            </p:stCondLst>
                            <p:childTnLst>
                              <p:par>
                                <p:cTn id="41" presetID="3" presetClass="entr" presetSubtype="10" fill="hold" nodeType="afterEffect">
                                  <p:stCondLst>
                                    <p:cond delay="0"/>
                                  </p:stCondLst>
                                  <p:childTnLst>
                                    <p:set>
                                      <p:cBhvr>
                                        <p:cTn id="42" dur="1" fill="hold">
                                          <p:stCondLst>
                                            <p:cond delay="0"/>
                                          </p:stCondLst>
                                        </p:cTn>
                                        <p:tgtEl>
                                          <p:spTgt spid="210947"/>
                                        </p:tgtEl>
                                        <p:attrNameLst>
                                          <p:attrName>style.visibility</p:attrName>
                                        </p:attrNameLst>
                                      </p:cBhvr>
                                      <p:to>
                                        <p:strVal val="visible"/>
                                      </p:to>
                                    </p:set>
                                    <p:animEffect transition="in" filter="blinds(horizontal)">
                                      <p:cBhvr>
                                        <p:cTn id="43" dur="500"/>
                                        <p:tgtEl>
                                          <p:spTgt spid="210947"/>
                                        </p:tgtEl>
                                      </p:cBhvr>
                                    </p:animEffect>
                                  </p:childTnLst>
                                </p:cTn>
                              </p:par>
                            </p:childTnLst>
                          </p:cTn>
                        </p:par>
                        <p:par>
                          <p:cTn id="44" fill="hold">
                            <p:stCondLst>
                              <p:cond delay="5000"/>
                            </p:stCondLst>
                            <p:childTnLst>
                              <p:par>
                                <p:cTn id="45" presetID="3" presetClass="entr" presetSubtype="1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linds(horizontal)">
                                      <p:cBhvr>
                                        <p:cTn id="47" dur="500"/>
                                        <p:tgtEl>
                                          <p:spTgt spid="20"/>
                                        </p:tgtEl>
                                      </p:cBhvr>
                                    </p:animEffect>
                                  </p:childTnLst>
                                </p:cTn>
                              </p:par>
                            </p:childTnLst>
                          </p:cTn>
                        </p:par>
                        <p:par>
                          <p:cTn id="48" fill="hold">
                            <p:stCondLst>
                              <p:cond delay="5500"/>
                            </p:stCondLst>
                            <p:childTnLst>
                              <p:par>
                                <p:cTn id="49" presetID="3" presetClass="entr" presetSubtype="10"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blinds(horizontal)">
                                      <p:cBhvr>
                                        <p:cTn id="51" dur="500"/>
                                        <p:tgtEl>
                                          <p:spTgt spid="31"/>
                                        </p:tgtEl>
                                      </p:cBhvr>
                                    </p:animEffect>
                                  </p:childTnLst>
                                </p:cTn>
                              </p:par>
                            </p:childTnLst>
                          </p:cTn>
                        </p:par>
                        <p:par>
                          <p:cTn id="52" fill="hold">
                            <p:stCondLst>
                              <p:cond delay="6000"/>
                            </p:stCondLst>
                            <p:childTnLst>
                              <p:par>
                                <p:cTn id="53" presetID="3" presetClass="entr" presetSubtype="10" fill="hold" grpId="0" nodeType="after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blinds(horizontal)">
                                      <p:cBhvr>
                                        <p:cTn id="55" dur="500"/>
                                        <p:tgtEl>
                                          <p:spTgt spid="34"/>
                                        </p:tgtEl>
                                      </p:cBhvr>
                                    </p:animEffect>
                                  </p:childTnLst>
                                </p:cTn>
                              </p:par>
                            </p:childTnLst>
                          </p:cTn>
                        </p:par>
                        <p:par>
                          <p:cTn id="56" fill="hold">
                            <p:stCondLst>
                              <p:cond delay="6500"/>
                            </p:stCondLst>
                            <p:childTnLst>
                              <p:par>
                                <p:cTn id="57" presetID="3" presetClass="entr" presetSubtype="10" fill="hold" nodeType="afterEffect">
                                  <p:stCondLst>
                                    <p:cond delay="0"/>
                                  </p:stCondLst>
                                  <p:childTnLst>
                                    <p:set>
                                      <p:cBhvr>
                                        <p:cTn id="58" dur="1" fill="hold">
                                          <p:stCondLst>
                                            <p:cond delay="0"/>
                                          </p:stCondLst>
                                        </p:cTn>
                                        <p:tgtEl>
                                          <p:spTgt spid="210949"/>
                                        </p:tgtEl>
                                        <p:attrNameLst>
                                          <p:attrName>style.visibility</p:attrName>
                                        </p:attrNameLst>
                                      </p:cBhvr>
                                      <p:to>
                                        <p:strVal val="visible"/>
                                      </p:to>
                                    </p:set>
                                    <p:animEffect transition="in" filter="blinds(horizontal)">
                                      <p:cBhvr>
                                        <p:cTn id="59" dur="500"/>
                                        <p:tgtEl>
                                          <p:spTgt spid="2109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5" grpId="0"/>
      <p:bldP spid="31" grpId="0"/>
      <p:bldP spid="32" grpId="0" animBg="1"/>
      <p:bldP spid="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Kết</a:t>
            </a:r>
            <a:r>
              <a:rPr lang="en-US" dirty="0" smtClean="0"/>
              <a:t> </a:t>
            </a:r>
            <a:r>
              <a:rPr lang="en-US" dirty="0" err="1" smtClean="0"/>
              <a:t>quả</a:t>
            </a:r>
            <a:endParaRPr lang="en-US" dirty="0"/>
          </a:p>
        </p:txBody>
      </p:sp>
      <p:sp>
        <p:nvSpPr>
          <p:cNvPr id="6" name="Content Placeholder 5"/>
          <p:cNvSpPr>
            <a:spLocks noGrp="1"/>
          </p:cNvSpPr>
          <p:nvPr>
            <p:ph idx="1"/>
          </p:nvPr>
        </p:nvSpPr>
        <p:spPr/>
        <p:txBody>
          <a:bodyPr/>
          <a:lstStyle/>
          <a:p>
            <a:endParaRPr lang="en-US" dirty="0" smtClean="0"/>
          </a:p>
        </p:txBody>
      </p:sp>
      <p:pic>
        <p:nvPicPr>
          <p:cNvPr id="4" name="Picture 3"/>
          <p:cNvPicPr/>
          <p:nvPr/>
        </p:nvPicPr>
        <p:blipFill>
          <a:blip r:embed="rId3" cstate="print"/>
          <a:srcRect/>
          <a:stretch>
            <a:fillRect/>
          </a:stretch>
        </p:blipFill>
        <p:spPr bwMode="auto">
          <a:xfrm>
            <a:off x="5791200" y="3007787"/>
            <a:ext cx="2833129" cy="212605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7" name="Picture 6"/>
          <p:cNvPicPr/>
          <p:nvPr/>
        </p:nvPicPr>
        <p:blipFill>
          <a:blip r:embed="rId4" cstate="print"/>
          <a:srcRect/>
          <a:stretch>
            <a:fillRect/>
          </a:stretch>
        </p:blipFill>
        <p:spPr bwMode="auto">
          <a:xfrm>
            <a:off x="533400" y="3006318"/>
            <a:ext cx="2819400" cy="2120575"/>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9" name="Oval 8"/>
          <p:cNvSpPr/>
          <p:nvPr/>
        </p:nvSpPr>
        <p:spPr>
          <a:xfrm>
            <a:off x="3810000" y="3352800"/>
            <a:ext cx="1524000" cy="1524000"/>
          </a:xfrm>
          <a:prstGeom prst="ellipse">
            <a:avLst/>
          </a:prstGeom>
          <a:effectLst>
            <a:outerShdw blurRad="50800" dist="38100" algn="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balanced" dir="t">
                <a:rot lat="0" lon="0" rev="2100000"/>
              </a:lightRig>
            </a:scene3d>
            <a:sp3d extrusionH="57150" prstMaterial="metal">
              <a:bevelT w="38100" h="25400"/>
              <a:contourClr>
                <a:schemeClr val="bg2"/>
              </a:contourClr>
            </a:sp3d>
          </a:bodyPr>
          <a:lstStyle/>
          <a:p>
            <a:pPr algn="ctr"/>
            <a:r>
              <a:rPr lang="en-US" sz="2800" b="1" dirty="0" smtClean="0">
                <a:ln w="50800"/>
                <a:solidFill>
                  <a:schemeClr val="bg1">
                    <a:shade val="50000"/>
                  </a:schemeClr>
                </a:solidFill>
              </a:rPr>
              <a:t>SVM + HOG</a:t>
            </a:r>
            <a:endParaRPr lang="en-US" sz="2800" b="1" dirty="0">
              <a:ln w="50800"/>
              <a:solidFill>
                <a:schemeClr val="bg1">
                  <a:shade val="50000"/>
                </a:schemeClr>
              </a:solidFill>
            </a:endParaRPr>
          </a:p>
        </p:txBody>
      </p:sp>
      <p:sp>
        <p:nvSpPr>
          <p:cNvPr id="10" name="Right Arrow 9"/>
          <p:cNvSpPr/>
          <p:nvPr/>
        </p:nvSpPr>
        <p:spPr>
          <a:xfrm>
            <a:off x="34290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2" name="Right Arrow 11"/>
          <p:cNvSpPr/>
          <p:nvPr/>
        </p:nvSpPr>
        <p:spPr>
          <a:xfrm>
            <a:off x="5410200" y="3733800"/>
            <a:ext cx="304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linds(horizontal)">
                                      <p:cBhvr>
                                        <p:cTn id="11" dur="500"/>
                                        <p:tgtEl>
                                          <p:spTgt spid="10"/>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Snake</a:t>
            </a:r>
            <a:endParaRPr lang="en-US"/>
          </a:p>
        </p:txBody>
      </p:sp>
      <p:sp>
        <p:nvSpPr>
          <p:cNvPr id="3" name="Content Placeholder 2"/>
          <p:cNvSpPr>
            <a:spLocks noGrp="1"/>
          </p:cNvSpPr>
          <p:nvPr>
            <p:ph idx="1"/>
          </p:nvPr>
        </p:nvSpPr>
        <p:spPr/>
        <p:txBody>
          <a:bodyPr/>
          <a:lstStyle/>
          <a:p>
            <a:r>
              <a:rPr lang="en-US" smtClean="0"/>
              <a:t>Giới thiệu trong bài báo “Probabilistic Data Association Methods for Tracking Multiple and Compound Visual Object”, bởi Chirtopher Rasmussen và Gregory D.Hager</a:t>
            </a:r>
            <a:endParaRPr lang="en-US"/>
          </a:p>
        </p:txBody>
      </p:sp>
      <p:pic>
        <p:nvPicPr>
          <p:cNvPr id="69634" name="Picture 2"/>
          <p:cNvPicPr>
            <a:picLocks noChangeAspect="1" noChangeArrowheads="1"/>
          </p:cNvPicPr>
          <p:nvPr/>
        </p:nvPicPr>
        <p:blipFill>
          <a:blip r:embed="rId3" cstate="print"/>
          <a:srcRect/>
          <a:stretch>
            <a:fillRect/>
          </a:stretch>
        </p:blipFill>
        <p:spPr bwMode="auto">
          <a:xfrm>
            <a:off x="3409950" y="3867150"/>
            <a:ext cx="2457450" cy="2381250"/>
          </a:xfrm>
          <a:prstGeom prst="rect">
            <a:avLst/>
          </a:prstGeom>
          <a:noFill/>
          <a:ln w="9525">
            <a:noFill/>
            <a:miter lim="800000"/>
            <a:headEnd/>
            <a:tailEnd/>
          </a:ln>
        </p:spPr>
      </p:pic>
      <p:sp>
        <p:nvSpPr>
          <p:cNvPr id="7" name="TextBox 6"/>
          <p:cNvSpPr txBox="1"/>
          <p:nvPr/>
        </p:nvSpPr>
        <p:spPr>
          <a:xfrm>
            <a:off x="381000" y="6611779"/>
            <a:ext cx="8427307" cy="246221"/>
          </a:xfrm>
          <a:prstGeom prst="rect">
            <a:avLst/>
          </a:prstGeom>
          <a:noFill/>
        </p:spPr>
        <p:txBody>
          <a:bodyPr wrap="none" rtlCol="0">
            <a:spAutoFit/>
          </a:bodyPr>
          <a:lstStyle/>
          <a:p>
            <a:r>
              <a:rPr lang="en-US" sz="1000" dirty="0" err="1" smtClean="0"/>
              <a:t>Nguồn</a:t>
            </a:r>
            <a:r>
              <a:rPr lang="en-US" sz="1000" smtClean="0"/>
              <a:t>: Chirtopher Rasmussen và Gregory D.Hager, “Probabilistic Data Association Methods for Tracking Multiple and Compound Visual Object”, </a:t>
            </a:r>
            <a:endParaRPr lang="en-US" sz="1000"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a:xfrm>
            <a:off x="457200" y="1600200"/>
            <a:ext cx="4114800" cy="4525963"/>
          </a:xfrm>
        </p:spPr>
        <p:txBody>
          <a:bodyPr/>
          <a:lstStyle/>
          <a:p>
            <a:r>
              <a:rPr lang="en-US" dirty="0" err="1" smtClean="0"/>
              <a:t>Mục</a:t>
            </a:r>
            <a:r>
              <a:rPr lang="en-US" dirty="0" smtClean="0"/>
              <a:t> </a:t>
            </a:r>
            <a:r>
              <a:rPr lang="en-US" dirty="0" err="1" smtClean="0"/>
              <a:t>đích</a:t>
            </a:r>
            <a:r>
              <a:rPr lang="en-US" dirty="0" smtClean="0"/>
              <a:t>:</a:t>
            </a:r>
          </a:p>
          <a:p>
            <a:pPr lvl="1"/>
            <a:r>
              <a:rPr lang="en-US" dirty="0" err="1" smtClean="0"/>
              <a:t>loại</a:t>
            </a:r>
            <a:r>
              <a:rPr lang="en-US" dirty="0" smtClean="0"/>
              <a:t> </a:t>
            </a:r>
            <a:r>
              <a:rPr lang="en-US" dirty="0" err="1" smtClean="0"/>
              <a:t>bỏ</a:t>
            </a:r>
            <a:r>
              <a:rPr lang="en-US" dirty="0" smtClean="0"/>
              <a:t> </a:t>
            </a:r>
            <a:r>
              <a:rPr lang="en-US" dirty="0" err="1" smtClean="0"/>
              <a:t>nhiễu</a:t>
            </a:r>
            <a:r>
              <a:rPr lang="en-US" dirty="0" smtClean="0"/>
              <a:t> </a:t>
            </a:r>
            <a:r>
              <a:rPr lang="en-US" dirty="0" err="1" smtClean="0"/>
              <a:t>trong</a:t>
            </a:r>
            <a:r>
              <a:rPr lang="en-US" dirty="0" smtClean="0"/>
              <a:t> </a:t>
            </a:r>
            <a:r>
              <a:rPr lang="en-US" dirty="0" err="1" smtClean="0"/>
              <a:t>kết</a:t>
            </a:r>
            <a:r>
              <a:rPr lang="en-US" dirty="0" smtClean="0"/>
              <a:t> </a:t>
            </a:r>
            <a:r>
              <a:rPr lang="en-US" dirty="0" err="1" smtClean="0"/>
              <a:t>quả</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bằng</a:t>
            </a:r>
            <a:r>
              <a:rPr lang="en-US" dirty="0" smtClean="0"/>
              <a:t> SVM + HOG</a:t>
            </a:r>
          </a:p>
          <a:p>
            <a:r>
              <a:rPr lang="en-US" dirty="0" err="1" smtClean="0"/>
              <a:t>Dữ</a:t>
            </a:r>
            <a:r>
              <a:rPr lang="en-US" dirty="0" smtClean="0"/>
              <a:t> </a:t>
            </a:r>
            <a:r>
              <a:rPr lang="en-US" dirty="0" err="1" smtClean="0"/>
              <a:t>liệu</a:t>
            </a:r>
            <a:r>
              <a:rPr lang="en-US" dirty="0" smtClean="0"/>
              <a:t> </a:t>
            </a:r>
            <a:r>
              <a:rPr lang="en-US" dirty="0" err="1" smtClean="0"/>
              <a:t>đầu</a:t>
            </a:r>
            <a:r>
              <a:rPr lang="en-US" dirty="0" smtClean="0"/>
              <a:t> </a:t>
            </a:r>
            <a:r>
              <a:rPr lang="en-US" dirty="0" err="1" smtClean="0"/>
              <a:t>vào</a:t>
            </a:r>
            <a:r>
              <a:rPr lang="en-US" dirty="0" smtClean="0"/>
              <a:t>:</a:t>
            </a:r>
          </a:p>
          <a:p>
            <a:pPr lvl="1"/>
            <a:r>
              <a:rPr lang="en-US" dirty="0" err="1" smtClean="0"/>
              <a:t>Khu</a:t>
            </a:r>
            <a:r>
              <a:rPr lang="en-US" dirty="0" smtClean="0"/>
              <a:t> </a:t>
            </a:r>
            <a:r>
              <a:rPr lang="en-US" dirty="0" err="1" smtClean="0"/>
              <a:t>vực</a:t>
            </a:r>
            <a:r>
              <a:rPr lang="en-US" dirty="0" smtClean="0"/>
              <a:t> </a:t>
            </a:r>
            <a:r>
              <a:rPr lang="en-US" dirty="0" err="1" smtClean="0"/>
              <a:t>màu</a:t>
            </a:r>
            <a:r>
              <a:rPr lang="en-US" dirty="0" smtClean="0"/>
              <a:t> </a:t>
            </a:r>
            <a:r>
              <a:rPr lang="en-US" dirty="0" err="1" smtClean="0"/>
              <a:t>tóc</a:t>
            </a:r>
            <a:r>
              <a:rPr lang="en-US" dirty="0" smtClean="0"/>
              <a:t> </a:t>
            </a:r>
            <a:r>
              <a:rPr lang="en-US" dirty="0" err="1" smtClean="0"/>
              <a:t>người</a:t>
            </a:r>
            <a:endParaRPr lang="en-US" dirty="0" smtClean="0"/>
          </a:p>
          <a:p>
            <a:pPr lvl="1"/>
            <a:r>
              <a:rPr lang="en-US" dirty="0" err="1" smtClean="0"/>
              <a:t>Khu</a:t>
            </a:r>
            <a:r>
              <a:rPr lang="en-US" dirty="0" smtClean="0"/>
              <a:t> </a:t>
            </a:r>
            <a:r>
              <a:rPr lang="en-US" dirty="0" err="1" smtClean="0"/>
              <a:t>vực</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có</a:t>
            </a:r>
            <a:r>
              <a:rPr lang="en-US" dirty="0" smtClean="0"/>
              <a:t> </a:t>
            </a:r>
            <a:r>
              <a:rPr lang="en-US" dirty="0" err="1" smtClean="0"/>
              <a:t>người</a:t>
            </a:r>
            <a:r>
              <a:rPr lang="en-US" dirty="0" smtClean="0"/>
              <a:t> </a:t>
            </a:r>
            <a:r>
              <a:rPr lang="en-US" dirty="0" err="1" smtClean="0"/>
              <a:t>bởi</a:t>
            </a:r>
            <a:r>
              <a:rPr lang="en-US" dirty="0" smtClean="0"/>
              <a:t> SVM</a:t>
            </a:r>
          </a:p>
          <a:p>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4648200" y="2057400"/>
            <a:ext cx="4257675" cy="318492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Rounded Rectangular Callout 9"/>
          <p:cNvSpPr/>
          <p:nvPr/>
        </p:nvSpPr>
        <p:spPr>
          <a:xfrm>
            <a:off x="4876800" y="5562600"/>
            <a:ext cx="2895600" cy="914400"/>
          </a:xfrm>
          <a:prstGeom prst="wedgeRoundRectCallout">
            <a:avLst>
              <a:gd name="adj1" fmla="val -18697"/>
              <a:gd name="adj2" fmla="val -202778"/>
              <a:gd name="adj3" fmla="val 16667"/>
            </a:avLst>
          </a:prstGeom>
          <a:effectLst>
            <a:outerShdw blurRad="40000" dist="23000" dir="5400000" rotWithShape="0">
              <a:srgbClr val="000000">
                <a:alpha val="35000"/>
              </a:srgbClr>
            </a:outerShdw>
            <a:reflection blurRad="6350" stA="52000" endA="300" endPos="35000" dir="5400000" sy="-100000" algn="bl" rotWithShape="0"/>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smtClean="0"/>
              <a:t>Các</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sai</a:t>
            </a:r>
            <a:r>
              <a:rPr lang="en-US" dirty="0" smtClean="0"/>
              <a:t> </a:t>
            </a:r>
            <a:r>
              <a:rPr lang="en-US" dirty="0" err="1" smtClean="0"/>
              <a:t>gây</a:t>
            </a:r>
            <a:r>
              <a:rPr lang="en-US" dirty="0" smtClean="0"/>
              <a:t> </a:t>
            </a:r>
            <a:r>
              <a:rPr lang="en-US" dirty="0" err="1" smtClean="0"/>
              <a:t>nhiễu</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t>Ý </a:t>
            </a:r>
            <a:r>
              <a:rPr lang="en-US" dirty="0" err="1" smtClean="0"/>
              <a:t>tưởng</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của</a:t>
            </a:r>
            <a:r>
              <a:rPr lang="en-US" dirty="0" smtClean="0"/>
              <a:t> Snake</a:t>
            </a:r>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6019800" y="2514600"/>
            <a:ext cx="2442868" cy="2953318"/>
          </a:xfrm>
          <a:prstGeom prst="roundRect">
            <a:avLst>
              <a:gd name="adj" fmla="val 16667"/>
            </a:avLst>
          </a:prstGeom>
          <a:ln>
            <a:noFill/>
          </a:ln>
          <a:effectLst>
            <a:outerShdw blurRad="50800" dist="38100" algn="l"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6477000" y="28956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glow rad="228600">
              <a:schemeClr val="accent2">
                <a:satMod val="175000"/>
                <a:alpha val="40000"/>
              </a:schemeClr>
            </a:glow>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3" name="Freeform 12"/>
          <p:cNvSpPr/>
          <p:nvPr/>
        </p:nvSpPr>
        <p:spPr>
          <a:xfrm rot="20649894">
            <a:off x="2081659" y="3499487"/>
            <a:ext cx="631245" cy="824109"/>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7" name="Freeform 6"/>
          <p:cNvSpPr/>
          <p:nvPr/>
        </p:nvSpPr>
        <p:spPr>
          <a:xfrm rot="18828980">
            <a:off x="5960284" y="3166285"/>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Freeform 7"/>
          <p:cNvSpPr/>
          <p:nvPr/>
        </p:nvSpPr>
        <p:spPr>
          <a:xfrm rot="733432">
            <a:off x="7040420" y="299025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9" name="Explosion 2 8"/>
          <p:cNvSpPr/>
          <p:nvPr/>
        </p:nvSpPr>
        <p:spPr>
          <a:xfrm>
            <a:off x="1524000" y="2971800"/>
            <a:ext cx="4114800" cy="3352800"/>
          </a:xfrm>
          <a:prstGeom prst="irregularSeal2">
            <a:avLst/>
          </a:prstGeom>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Phần</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đầu</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của</a:t>
            </a:r>
            <a:r>
              <a:rPr lang="en-US" sz="28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800" b="1"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người</a:t>
            </a:r>
            <a:endParaRPr 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2.77778E-6 -3.7037E-7 L 0.52118 -0.15926 " pathEditMode="relative" rAng="0" ptsTypes="AA">
                                      <p:cBhvr>
                                        <p:cTn id="6" dur="2000" fill="hold"/>
                                        <p:tgtEl>
                                          <p:spTgt spid="13"/>
                                        </p:tgtEl>
                                        <p:attrNameLst>
                                          <p:attrName>ppt_x</p:attrName>
                                          <p:attrName>ppt_y</p:attrName>
                                        </p:attrNameLst>
                                      </p:cBhvr>
                                      <p:rCtr x="261" y="-80"/>
                                    </p:animMotion>
                                  </p:childTnLst>
                                </p:cTn>
                              </p:par>
                            </p:childTnLst>
                          </p:cTn>
                        </p:par>
                        <p:par>
                          <p:cTn id="7" fill="hold">
                            <p:stCondLst>
                              <p:cond delay="2000"/>
                            </p:stCondLst>
                            <p:childTnLst>
                              <p:par>
                                <p:cTn id="8" presetID="3" presetClass="exit" presetSubtype="10" fill="hold" grpId="1" nodeType="afterEffect">
                                  <p:stCondLst>
                                    <p:cond delay="0"/>
                                  </p:stCondLst>
                                  <p:childTnLst>
                                    <p:animEffect transition="out" filter="blinds(horizontal)">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par>
                          <p:cTn id="11" fill="hold">
                            <p:stCondLst>
                              <p:cond delay="2500"/>
                            </p:stCondLst>
                            <p:childTnLst>
                              <p:par>
                                <p:cTn id="12" presetID="3"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horizontal)">
                                      <p:cBhvr>
                                        <p:cTn id="14" dur="500"/>
                                        <p:tgtEl>
                                          <p:spTgt spid="7"/>
                                        </p:tgtEl>
                                      </p:cBhvr>
                                    </p:animEffect>
                                  </p:childTnLst>
                                </p:cTn>
                              </p:par>
                            </p:childTnLst>
                          </p:cTn>
                        </p:par>
                        <p:par>
                          <p:cTn id="15" fill="hold">
                            <p:stCondLst>
                              <p:cond delay="3000"/>
                            </p:stCondLst>
                            <p:childTnLst>
                              <p:par>
                                <p:cTn id="16" presetID="3" presetClass="exit" presetSubtype="10" fill="hold" grpId="1" nodeType="afterEffect">
                                  <p:stCondLst>
                                    <p:cond delay="0"/>
                                  </p:stCondLst>
                                  <p:childTnLst>
                                    <p:animEffect transition="out" filter="blinds(horizontal)">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childTnLst>
                          </p:cTn>
                        </p:par>
                        <p:par>
                          <p:cTn id="19" fill="hold">
                            <p:stCondLst>
                              <p:cond delay="3500"/>
                            </p:stCondLst>
                            <p:childTnLst>
                              <p:par>
                                <p:cTn id="20" presetID="3" presetClass="entr" presetSubtype="1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par>
                          <p:cTn id="23" fill="hold">
                            <p:stCondLst>
                              <p:cond delay="4000"/>
                            </p:stCondLst>
                            <p:childTnLst>
                              <p:par>
                                <p:cTn id="24" presetID="3" presetClass="exit" presetSubtype="10" fill="hold" grpId="1" nodeType="afterEffect">
                                  <p:stCondLst>
                                    <p:cond delay="0"/>
                                  </p:stCondLst>
                                  <p:childTnLst>
                                    <p:animEffect transition="out" filter="blinds(horizontal)">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3" presetClass="entr" presetSubtype="1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childTnLst>
                          </p:cTn>
                        </p:par>
                        <p:par>
                          <p:cTn id="31" fill="hold">
                            <p:stCondLst>
                              <p:cond delay="5000"/>
                            </p:stCondLst>
                            <p:childTnLst>
                              <p:par>
                                <p:cTn id="32" presetID="3" presetClass="entr" presetSubtype="1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blinds(horizontal)">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7" grpId="0" animBg="1"/>
      <p:bldP spid="7" grpId="1" animBg="1"/>
      <p:bldP spid="8" grpId="0" animBg="1"/>
      <p:bldP spid="8" grpId="1" animBg="1"/>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sp>
        <p:nvSpPr>
          <p:cNvPr id="12" name="Freeform 11"/>
          <p:cNvSpPr/>
          <p:nvPr/>
        </p:nvSpPr>
        <p:spPr>
          <a:xfrm>
            <a:off x="609600" y="4648200"/>
            <a:ext cx="1137221" cy="1248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pic>
        <p:nvPicPr>
          <p:cNvPr id="212994" name="Picture 2"/>
          <p:cNvPicPr>
            <a:picLocks noChangeAspect="1" noChangeArrowheads="1"/>
          </p:cNvPicPr>
          <p:nvPr/>
        </p:nvPicPr>
        <p:blipFill>
          <a:blip r:embed="rId3" cstate="print"/>
          <a:srcRect/>
          <a:stretch>
            <a:fillRect/>
          </a:stretch>
        </p:blipFill>
        <p:spPr bwMode="auto">
          <a:xfrm>
            <a:off x="152400" y="1295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Rounded Rectangle 21"/>
          <p:cNvSpPr/>
          <p:nvPr/>
        </p:nvSpPr>
        <p:spPr>
          <a:xfrm>
            <a:off x="3200400" y="33528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ln w="18415" cmpd="sng">
                  <a:solidFill>
                    <a:srgbClr val="FFFFFF"/>
                  </a:solidFill>
                  <a:prstDash val="solid"/>
                </a:ln>
                <a:solidFill>
                  <a:srgbClr val="FFFFFF"/>
                </a:solidFill>
                <a:effectLst>
                  <a:outerShdw blurRad="63500" dir="3600000" algn="tl" rotWithShape="0">
                    <a:srgbClr val="000000">
                      <a:alpha val="70000"/>
                    </a:srgbClr>
                  </a:outerShdw>
                </a:effectLst>
              </a:rPr>
              <a:t>p &lt; threshold</a:t>
            </a:r>
            <a:endParaRPr lang="en-US" sz="2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23" name="Right Arrow 22"/>
          <p:cNvSpPr/>
          <p:nvPr/>
        </p:nvSpPr>
        <p:spPr>
          <a:xfrm rot="2031068">
            <a:off x="2331614" y="25185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103020" y="4283591"/>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5052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31" name="Picture 2"/>
          <p:cNvPicPr>
            <a:picLocks noChangeAspect="1" noChangeArrowheads="1"/>
          </p:cNvPicPr>
          <p:nvPr/>
        </p:nvPicPr>
        <p:blipFill>
          <a:blip r:embed="rId3" cstate="print"/>
          <a:srcRect/>
          <a:stretch>
            <a:fillRect/>
          </a:stretch>
        </p:blipFill>
        <p:spPr bwMode="auto">
          <a:xfrm>
            <a:off x="6705600" y="2819400"/>
            <a:ext cx="2143732" cy="2053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linds(vertical)">
                                      <p:cBhvr>
                                        <p:cTn id="7" dur="500"/>
                                        <p:tgtEl>
                                          <p:spTgt spid="212994"/>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blinds(vertical)">
                                      <p:cBhvr>
                                        <p:cTn id="15" dur="500"/>
                                        <p:tgtEl>
                                          <p:spTgt spid="24"/>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vertical)">
                                      <p:cBhvr>
                                        <p:cTn id="18" dur="500"/>
                                        <p:tgtEl>
                                          <p:spTgt spid="23"/>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blinds(vertical)">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blinds(vertical)">
                                      <p:cBhvr>
                                        <p:cTn id="2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2" grpId="0" animBg="1"/>
      <p:bldP spid="23" grpId="0" animBg="1"/>
      <p:bldP spid="24" grpId="0" animBg="1"/>
      <p:bldP spid="2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pPr lvl="0"/>
            <a:r>
              <a:rPr lang="en-US" dirty="0" smtClean="0"/>
              <a:t>Snake</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04800" y="12192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Freeform 11"/>
          <p:cNvSpPr/>
          <p:nvPr/>
        </p:nvSpPr>
        <p:spPr>
          <a:xfrm>
            <a:off x="1066800" y="4648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3" name="Right Arrow 22"/>
          <p:cNvSpPr/>
          <p:nvPr/>
        </p:nvSpPr>
        <p:spPr>
          <a:xfrm rot="2031068">
            <a:off x="2407814" y="236614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4" name="Right Arrow 23"/>
          <p:cNvSpPr/>
          <p:nvPr/>
        </p:nvSpPr>
        <p:spPr>
          <a:xfrm rot="19367648">
            <a:off x="2255419" y="443599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5" name="Right Arrow 24"/>
          <p:cNvSpPr/>
          <p:nvPr/>
        </p:nvSpPr>
        <p:spPr>
          <a:xfrm>
            <a:off x="5562600" y="3352800"/>
            <a:ext cx="1066800" cy="7620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grpSp>
        <p:nvGrpSpPr>
          <p:cNvPr id="18" name="Group 20"/>
          <p:cNvGrpSpPr/>
          <p:nvPr/>
        </p:nvGrpSpPr>
        <p:grpSpPr>
          <a:xfrm>
            <a:off x="6781800" y="2514600"/>
            <a:ext cx="1905000" cy="2303060"/>
            <a:chOff x="762000" y="3962400"/>
            <a:chExt cx="1905000" cy="2303060"/>
          </a:xfrm>
        </p:grpSpPr>
        <p:pic>
          <p:nvPicPr>
            <p:cNvPr id="19" name="Picture 2"/>
            <p:cNvPicPr>
              <a:picLocks noChangeAspect="1" noChangeArrowheads="1"/>
            </p:cNvPicPr>
            <p:nvPr/>
          </p:nvPicPr>
          <p:blipFill>
            <a:blip r:embed="rId3" cstate="print"/>
            <a:srcRect/>
            <a:stretch>
              <a:fillRect/>
            </a:stretch>
          </p:blipFill>
          <p:spPr bwMode="auto">
            <a:xfrm>
              <a:off x="762000" y="3962400"/>
              <a:ext cx="1905000" cy="230306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1" name="Freeform 20"/>
            <p:cNvSpPr/>
            <p:nvPr/>
          </p:nvSpPr>
          <p:spPr>
            <a:xfrm>
              <a:off x="1143000" y="4267200"/>
              <a:ext cx="790048" cy="867026"/>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grpSp>
      <p:sp>
        <p:nvSpPr>
          <p:cNvPr id="26" name="Rounded Rectangle 25"/>
          <p:cNvSpPr/>
          <p:nvPr/>
        </p:nvSpPr>
        <p:spPr>
          <a:xfrm>
            <a:off x="3200400" y="3200400"/>
            <a:ext cx="2286000" cy="1066800"/>
          </a:xfrm>
          <a:prstGeom prst="roundRect">
            <a:avLst>
              <a:gd name="adj" fmla="val 21139"/>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b="1" dirty="0" smtClean="0"/>
              <a:t>p </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&gt;=</a:t>
            </a:r>
            <a:r>
              <a:rPr lang="en-US" sz="2400" b="1" dirty="0" smtClean="0"/>
              <a:t> threshold</a:t>
            </a:r>
            <a:endParaRPr 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210946"/>
                                        </p:tgtEl>
                                        <p:attrNameLst>
                                          <p:attrName>style.visibility</p:attrName>
                                        </p:attrNameLst>
                                      </p:cBhvr>
                                      <p:to>
                                        <p:strVal val="visible"/>
                                      </p:to>
                                    </p:set>
                                    <p:animEffect transition="in" filter="blinds(vertical)">
                                      <p:cBhvr>
                                        <p:cTn id="7" dur="500"/>
                                        <p:tgtEl>
                                          <p:spTgt spid="210946"/>
                                        </p:tgtEl>
                                      </p:cBhvr>
                                    </p:animEffect>
                                  </p:childTnLst>
                                </p:cTn>
                              </p:par>
                              <p:par>
                                <p:cTn id="8" presetID="3" presetClass="entr" presetSubtype="5"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linds(vertical)">
                                      <p:cBhvr>
                                        <p:cTn id="15" dur="500"/>
                                        <p:tgtEl>
                                          <p:spTgt spid="23"/>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blinds(vertical)">
                                      <p:cBhvr>
                                        <p:cTn id="18" dur="500"/>
                                        <p:tgtEl>
                                          <p:spTgt spid="24"/>
                                        </p:tgtEl>
                                      </p:cBhvr>
                                    </p:animEffect>
                                  </p:childTnLst>
                                </p:cTn>
                              </p:par>
                              <p:par>
                                <p:cTn id="19" presetID="3" presetClass="entr" presetSubtype="5"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blinds(vertical)">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vertical)">
                                      <p:cBhvr>
                                        <p:cTn id="26" dur="500"/>
                                        <p:tgtEl>
                                          <p:spTgt spid="25"/>
                                        </p:tgtEl>
                                      </p:cBhvr>
                                    </p:animEffect>
                                  </p:childTnLst>
                                </p:cTn>
                              </p:par>
                              <p:par>
                                <p:cTn id="27" presetID="3" presetClass="entr" presetSubtype="5"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blinds(vertical)">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3" grpId="0" animBg="1"/>
      <p:bldP spid="24" grpId="0" animBg="1"/>
      <p:bldP spid="25" grpId="0" animBg="1"/>
      <p:bldP spid="2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r>
              <a:rPr lang="en-US" dirty="0" err="1" smtClean="0"/>
              <a:t>Tư</a:t>
            </a:r>
            <a:r>
              <a:rPr lang="en-US" dirty="0" smtClean="0"/>
              <a:t> </a:t>
            </a:r>
            <a:r>
              <a:rPr lang="en-US" dirty="0" err="1" smtClean="0"/>
              <a:t>thế</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thì</a:t>
            </a:r>
            <a:r>
              <a:rPr lang="en-US" dirty="0" smtClean="0"/>
              <a:t> </a:t>
            </a:r>
            <a:r>
              <a:rPr lang="en-US" dirty="0" err="1" smtClean="0"/>
              <a:t>đa</a:t>
            </a:r>
            <a:r>
              <a:rPr lang="en-US" dirty="0" smtClean="0"/>
              <a:t> </a:t>
            </a:r>
            <a:r>
              <a:rPr lang="en-US" dirty="0" err="1" smtClean="0"/>
              <a:t>dạng</a:t>
            </a:r>
            <a:r>
              <a:rPr lang="en-US" dirty="0" smtClean="0"/>
              <a:t> </a:t>
            </a:r>
            <a:r>
              <a:rPr lang="en-US" dirty="0" err="1" smtClean="0"/>
              <a:t>và</a:t>
            </a:r>
            <a:r>
              <a:rPr lang="en-US" dirty="0" smtClean="0"/>
              <a:t> </a:t>
            </a:r>
            <a:r>
              <a:rPr lang="en-US" dirty="0" err="1" smtClean="0"/>
              <a:t>phức</a:t>
            </a:r>
            <a:r>
              <a:rPr lang="en-US" dirty="0" smtClean="0"/>
              <a:t> </a:t>
            </a:r>
            <a:r>
              <a:rPr lang="en-US" dirty="0" err="1" smtClean="0"/>
              <a:t>tạp</a:t>
            </a:r>
            <a:endParaRPr lang="en-US" dirty="0"/>
          </a:p>
        </p:txBody>
      </p:sp>
      <p:sp>
        <p:nvSpPr>
          <p:cNvPr id="9" name="Freeform 8"/>
          <p:cNvSpPr/>
          <p:nvPr/>
        </p:nvSpPr>
        <p:spPr>
          <a:xfrm rot="20790924">
            <a:off x="1066800" y="3505200"/>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1" name="Oval 10"/>
          <p:cNvSpPr/>
          <p:nvPr/>
        </p:nvSpPr>
        <p:spPr>
          <a:xfrm>
            <a:off x="3505200" y="3124200"/>
            <a:ext cx="1905000" cy="190500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Biến</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đổi</a:t>
            </a: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Affine</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 name="Right Arrow 11"/>
          <p:cNvSpPr/>
          <p:nvPr/>
        </p:nvSpPr>
        <p:spPr>
          <a:xfrm>
            <a:off x="2438400" y="3657600"/>
            <a:ext cx="9144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3" name="Freeform 12"/>
          <p:cNvSpPr/>
          <p:nvPr/>
        </p:nvSpPr>
        <p:spPr>
          <a:xfrm rot="20790924">
            <a:off x="6998544" y="2343184"/>
            <a:ext cx="563581" cy="618493"/>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4" name="Freeform 13"/>
          <p:cNvSpPr/>
          <p:nvPr/>
        </p:nvSpPr>
        <p:spPr>
          <a:xfrm rot="20790924">
            <a:off x="7133569" y="3315936"/>
            <a:ext cx="468819"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5" name="Freeform 14"/>
          <p:cNvSpPr/>
          <p:nvPr/>
        </p:nvSpPr>
        <p:spPr>
          <a:xfrm rot="18334403">
            <a:off x="6796019" y="5361106"/>
            <a:ext cx="1013115" cy="1111827"/>
          </a:xfrm>
          <a:custGeom>
            <a:avLst/>
            <a:gdLst>
              <a:gd name="connsiteX0" fmla="*/ 0 w 1013115"/>
              <a:gd name="connsiteY0" fmla="*/ 748146 h 1111827"/>
              <a:gd name="connsiteX1" fmla="*/ 290946 w 1013115"/>
              <a:gd name="connsiteY1" fmla="*/ 675409 h 1111827"/>
              <a:gd name="connsiteX2" fmla="*/ 509155 w 1013115"/>
              <a:gd name="connsiteY2" fmla="*/ 83127 h 1111827"/>
              <a:gd name="connsiteX3" fmla="*/ 914400 w 1013115"/>
              <a:gd name="connsiteY3" fmla="*/ 176646 h 1111827"/>
              <a:gd name="connsiteX4" fmla="*/ 1007919 w 1013115"/>
              <a:gd name="connsiteY4" fmla="*/ 581891 h 1111827"/>
              <a:gd name="connsiteX5" fmla="*/ 945573 w 1013115"/>
              <a:gd name="connsiteY5" fmla="*/ 872837 h 1111827"/>
              <a:gd name="connsiteX6" fmla="*/ 966355 w 1013115"/>
              <a:gd name="connsiteY6" fmla="*/ 1111827 h 1111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115" h="1111827">
                <a:moveTo>
                  <a:pt x="0" y="748146"/>
                </a:moveTo>
                <a:cubicBezTo>
                  <a:pt x="103043" y="767195"/>
                  <a:pt x="206087" y="786245"/>
                  <a:pt x="290946" y="675409"/>
                </a:cubicBezTo>
                <a:cubicBezTo>
                  <a:pt x="375805" y="564573"/>
                  <a:pt x="405246" y="166254"/>
                  <a:pt x="509155" y="83127"/>
                </a:cubicBezTo>
                <a:cubicBezTo>
                  <a:pt x="613064" y="0"/>
                  <a:pt x="831273" y="93519"/>
                  <a:pt x="914400" y="176646"/>
                </a:cubicBezTo>
                <a:cubicBezTo>
                  <a:pt x="997527" y="259773"/>
                  <a:pt x="1002724" y="465859"/>
                  <a:pt x="1007919" y="581891"/>
                </a:cubicBezTo>
                <a:cubicBezTo>
                  <a:pt x="1013115" y="697923"/>
                  <a:pt x="952500" y="784514"/>
                  <a:pt x="945573" y="872837"/>
                </a:cubicBezTo>
                <a:cubicBezTo>
                  <a:pt x="938646" y="961160"/>
                  <a:pt x="966355" y="1111827"/>
                  <a:pt x="966355" y="1111827"/>
                </a:cubicBezTo>
              </a:path>
            </a:pathLst>
          </a:custGeom>
          <a:effectLst>
            <a:outerShdw blurRad="40000" dist="23000" dir="5400000" rotWithShape="0">
              <a:srgbClr val="000000">
                <a:alpha val="35000"/>
              </a:srgb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6" name="TextBox 15"/>
          <p:cNvSpPr txBox="1"/>
          <p:nvPr/>
        </p:nvSpPr>
        <p:spPr>
          <a:xfrm>
            <a:off x="7086600" y="4648200"/>
            <a:ext cx="415498" cy="369332"/>
          </a:xfrm>
          <a:prstGeom prst="rect">
            <a:avLst/>
          </a:prstGeom>
          <a:noFill/>
        </p:spPr>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7" name="Right Arrow 16"/>
          <p:cNvSpPr/>
          <p:nvPr/>
        </p:nvSpPr>
        <p:spPr>
          <a:xfrm>
            <a:off x="5715000" y="3657600"/>
            <a:ext cx="1066800"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8" name="Right Arrow 17"/>
          <p:cNvSpPr/>
          <p:nvPr/>
        </p:nvSpPr>
        <p:spPr>
          <a:xfrm rot="20469388">
            <a:off x="5496259" y="2707145"/>
            <a:ext cx="1306086"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9" name="Right Arrow 18"/>
          <p:cNvSpPr/>
          <p:nvPr/>
        </p:nvSpPr>
        <p:spPr>
          <a:xfrm rot="1659859">
            <a:off x="5288954" y="4937405"/>
            <a:ext cx="1398878" cy="6858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vertical)">
                                      <p:cBhvr>
                                        <p:cTn id="12" dur="500"/>
                                        <p:tgtEl>
                                          <p:spTgt spid="12"/>
                                        </p:tgtEl>
                                      </p:cBhvr>
                                    </p:animEffect>
                                  </p:childTnLst>
                                </p:cTn>
                              </p:par>
                              <p:par>
                                <p:cTn id="13" presetID="3" presetClass="entr" presetSubtype="5"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vertical)">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5"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vertical)">
                                      <p:cBhvr>
                                        <p:cTn id="20" dur="500"/>
                                        <p:tgtEl>
                                          <p:spTgt spid="18"/>
                                        </p:tgtEl>
                                      </p:cBhvr>
                                    </p:animEffect>
                                  </p:childTnLst>
                                </p:cTn>
                              </p:par>
                              <p:par>
                                <p:cTn id="21" presetID="3" presetClass="entr" presetSubtype="5"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vertical)">
                                      <p:cBhvr>
                                        <p:cTn id="23" dur="500"/>
                                        <p:tgtEl>
                                          <p:spTgt spid="17"/>
                                        </p:tgtEl>
                                      </p:cBhvr>
                                    </p:animEffect>
                                  </p:childTnLst>
                                </p:cTn>
                              </p:par>
                              <p:par>
                                <p:cTn id="24" presetID="3" presetClass="entr" presetSubtype="5"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linds(vertical)">
                                      <p:cBhvr>
                                        <p:cTn id="26" dur="500"/>
                                        <p:tgtEl>
                                          <p:spTgt spid="19"/>
                                        </p:tgtEl>
                                      </p:cBhvr>
                                    </p:animEffect>
                                  </p:childTnLst>
                                </p:cTn>
                              </p:par>
                              <p:par>
                                <p:cTn id="27" presetID="3" presetClass="entr" presetSubtype="5"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blinds(vertical)">
                                      <p:cBhvr>
                                        <p:cTn id="29" dur="500"/>
                                        <p:tgtEl>
                                          <p:spTgt spid="13"/>
                                        </p:tgtEl>
                                      </p:cBhvr>
                                    </p:animEffect>
                                  </p:childTnLst>
                                </p:cTn>
                              </p:par>
                              <p:par>
                                <p:cTn id="30" presetID="3" presetClass="entr" presetSubtype="5"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linds(vertical)">
                                      <p:cBhvr>
                                        <p:cTn id="32" dur="500"/>
                                        <p:tgtEl>
                                          <p:spTgt spid="14"/>
                                        </p:tgtEl>
                                      </p:cBhvr>
                                    </p:animEffect>
                                  </p:childTnLst>
                                </p:cTn>
                              </p:par>
                              <p:par>
                                <p:cTn id="33" presetID="3" presetClass="entr" presetSubtype="5"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blinds(vertical)">
                                      <p:cBhvr>
                                        <p:cTn id="35" dur="500"/>
                                        <p:tgtEl>
                                          <p:spTgt spid="16"/>
                                        </p:tgtEl>
                                      </p:cBhvr>
                                    </p:animEffect>
                                  </p:childTnLst>
                                </p:cTn>
                              </p:par>
                              <p:par>
                                <p:cTn id="36" presetID="3"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blinds(vertical)">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p:bldP spid="17" grpId="0" animBg="1"/>
      <p:bldP spid="18" grpId="0" animBg="1"/>
      <p:bldP spid="1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smtClean="0"/>
              <a:t>Omega shape</a:t>
            </a:r>
            <a:endParaRPr lang="en-US" dirty="0"/>
          </a:p>
        </p:txBody>
      </p:sp>
      <p:pic>
        <p:nvPicPr>
          <p:cNvPr id="212994" name="Picture 2"/>
          <p:cNvPicPr>
            <a:picLocks noChangeAspect="1" noChangeArrowheads="1"/>
          </p:cNvPicPr>
          <p:nvPr/>
        </p:nvPicPr>
        <p:blipFill>
          <a:blip r:embed="rId3" cstate="print"/>
          <a:srcRect/>
          <a:stretch>
            <a:fillRect/>
          </a:stretch>
        </p:blipFill>
        <p:spPr bwMode="auto">
          <a:xfrm>
            <a:off x="914400" y="2133600"/>
            <a:ext cx="7496048" cy="1066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762000" y="3810000"/>
            <a:ext cx="7772400" cy="29057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3162300"/>
            <a:ext cx="5334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2994"/>
                                        </p:tgtEl>
                                        <p:attrNameLst>
                                          <p:attrName>style.visibility</p:attrName>
                                        </p:attrNameLst>
                                      </p:cBhvr>
                                      <p:to>
                                        <p:strVal val="visible"/>
                                      </p:to>
                                    </p:set>
                                    <p:animEffect transition="in" filter="box(in)">
                                      <p:cBhvr>
                                        <p:cTn id="7" dur="500"/>
                                        <p:tgtEl>
                                          <p:spTgt spid="212994"/>
                                        </p:tgtEl>
                                      </p:cBhvr>
                                    </p:animEffect>
                                  </p:childTnLst>
                                </p:cTn>
                              </p:par>
                            </p:childTnLst>
                          </p:cTn>
                        </p:par>
                        <p:par>
                          <p:cTn id="8" fill="hold">
                            <p:stCondLst>
                              <p:cond delay="500"/>
                            </p:stCondLst>
                            <p:childTnLst>
                              <p:par>
                                <p:cTn id="9" presetID="3" presetClass="entr" presetSubtype="10" fill="hold" grpId="1"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r>
              <a:rPr lang="en-US" dirty="0" err="1" smtClean="0"/>
              <a:t>Vấn</a:t>
            </a:r>
            <a:r>
              <a:rPr lang="en-US" dirty="0" smtClean="0"/>
              <a:t> </a:t>
            </a:r>
            <a:r>
              <a:rPr lang="en-US" dirty="0" err="1" smtClean="0"/>
              <a:t>đề</a:t>
            </a:r>
            <a:r>
              <a:rPr lang="en-US" dirty="0" smtClean="0"/>
              <a:t> </a:t>
            </a:r>
            <a:r>
              <a:rPr lang="en-US" dirty="0" err="1" smtClean="0"/>
              <a:t>phát</a:t>
            </a:r>
            <a:r>
              <a:rPr lang="en-US" dirty="0" smtClean="0"/>
              <a:t> </a:t>
            </a:r>
            <a:r>
              <a:rPr lang="en-US" dirty="0" err="1" smtClean="0"/>
              <a:t>hiện</a:t>
            </a:r>
            <a:r>
              <a:rPr lang="en-US" dirty="0" smtClean="0"/>
              <a:t> </a:t>
            </a:r>
            <a:r>
              <a:rPr lang="en-US" err="1" smtClean="0"/>
              <a:t>và</a:t>
            </a:r>
            <a:r>
              <a:rPr lang="en-US" smtClean="0"/>
              <a:t> giám sát </a:t>
            </a:r>
            <a:r>
              <a:rPr lang="en-US" dirty="0" err="1" smtClean="0"/>
              <a:t>đối</a:t>
            </a:r>
            <a:r>
              <a:rPr lang="en-US" dirty="0" smtClean="0"/>
              <a:t> </a:t>
            </a:r>
            <a:r>
              <a:rPr lang="en-US" dirty="0" err="1" smtClean="0"/>
              <a:t>tượng</a:t>
            </a:r>
            <a:r>
              <a:rPr lang="en-US" dirty="0" smtClean="0"/>
              <a:t> </a:t>
            </a:r>
            <a:r>
              <a:rPr lang="en-US" dirty="0" err="1" smtClean="0"/>
              <a:t>được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trong</a:t>
            </a:r>
            <a:r>
              <a:rPr lang="en-US" dirty="0" smtClean="0"/>
              <a:t> </a:t>
            </a:r>
            <a:r>
              <a:rPr lang="en-US" dirty="0" err="1" smtClean="0"/>
              <a:t>nhiều</a:t>
            </a:r>
            <a:r>
              <a:rPr lang="en-US" dirty="0" smtClean="0"/>
              <a:t> </a:t>
            </a:r>
            <a:r>
              <a:rPr lang="en-US" dirty="0" err="1" smtClean="0"/>
              <a:t>lĩnh</a:t>
            </a:r>
            <a:r>
              <a:rPr lang="en-US" dirty="0" smtClean="0"/>
              <a:t> </a:t>
            </a:r>
            <a:r>
              <a:rPr lang="en-US" dirty="0" err="1" smtClean="0"/>
              <a:t>vực</a:t>
            </a:r>
            <a:endParaRPr lang="en-US" dirty="0" smtClean="0"/>
          </a:p>
        </p:txBody>
      </p:sp>
      <p:pic>
        <p:nvPicPr>
          <p:cNvPr id="35845" name="Picture 5" descr="C:\Documents and Settings\bin\Desktop\giam sat.jpg"/>
          <p:cNvPicPr>
            <a:picLocks noChangeAspect="1" noChangeArrowheads="1"/>
          </p:cNvPicPr>
          <p:nvPr/>
        </p:nvPicPr>
        <p:blipFill>
          <a:blip r:embed="rId3" cstate="print"/>
          <a:srcRect/>
          <a:stretch>
            <a:fillRect/>
          </a:stretch>
        </p:blipFill>
        <p:spPr bwMode="auto">
          <a:xfrm>
            <a:off x="2514600" y="2971800"/>
            <a:ext cx="4741333" cy="304800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4018" name="Picture 2"/>
          <p:cNvPicPr>
            <a:picLocks noChangeAspect="1" noChangeArrowheads="1"/>
          </p:cNvPicPr>
          <p:nvPr/>
        </p:nvPicPr>
        <p:blipFill>
          <a:blip r:embed="rId3" cstate="print"/>
          <a:srcRect/>
          <a:stretch>
            <a:fillRect/>
          </a:stretch>
        </p:blipFill>
        <p:spPr bwMode="auto">
          <a:xfrm>
            <a:off x="1752600" y="1676400"/>
            <a:ext cx="5358353" cy="1447800"/>
          </a:xfrm>
          <a:prstGeom prst="rect">
            <a:avLst/>
          </a:prstGeom>
          <a:noFill/>
          <a:ln w="9525">
            <a:noFill/>
            <a:miter lim="800000"/>
            <a:headEnd/>
            <a:tailEnd/>
          </a:ln>
        </p:spPr>
      </p:pic>
      <p:pic>
        <p:nvPicPr>
          <p:cNvPr id="5" name="Picture 4"/>
          <p:cNvPicPr/>
          <p:nvPr/>
        </p:nvPicPr>
        <p:blipFill>
          <a:blip r:embed="rId4" cstate="print"/>
          <a:srcRect/>
          <a:stretch>
            <a:fillRect/>
          </a:stretch>
        </p:blipFill>
        <p:spPr bwMode="auto">
          <a:xfrm>
            <a:off x="381000" y="3505200"/>
            <a:ext cx="8354967" cy="3124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ight Arrow 5"/>
          <p:cNvSpPr/>
          <p:nvPr/>
        </p:nvSpPr>
        <p:spPr>
          <a:xfrm rot="5400000">
            <a:off x="4381500" y="2933700"/>
            <a:ext cx="381000" cy="609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14018"/>
                                        </p:tgtEl>
                                        <p:attrNameLst>
                                          <p:attrName>style.visibility</p:attrName>
                                        </p:attrNameLst>
                                      </p:cBhvr>
                                      <p:to>
                                        <p:strVal val="visible"/>
                                      </p:to>
                                    </p:set>
                                    <p:animEffect transition="in" filter="box(in)">
                                      <p:cBhvr>
                                        <p:cTn id="7" dur="500"/>
                                        <p:tgtEl>
                                          <p:spTgt spid="214018"/>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500"/>
                                        <p:tgtEl>
                                          <p:spTgt spid="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Nhận xét</a:t>
            </a:r>
            <a:endParaRPr lang="en-US" dirty="0"/>
          </a:p>
        </p:txBody>
      </p:sp>
      <p:sp>
        <p:nvSpPr>
          <p:cNvPr id="6" name="Content Placeholder 5"/>
          <p:cNvSpPr>
            <a:spLocks noGrp="1"/>
          </p:cNvSpPr>
          <p:nvPr>
            <p:ph idx="1"/>
          </p:nvPr>
        </p:nvSpPr>
        <p:spPr/>
        <p:txBody>
          <a:bodyPr/>
          <a:lstStyle/>
          <a:p>
            <a:r>
              <a:rPr lang="en-US" smtClean="0"/>
              <a:t>Ưu điểm</a:t>
            </a:r>
          </a:p>
          <a:p>
            <a:pPr lvl="1"/>
            <a:r>
              <a:rPr lang="en-US" smtClean="0"/>
              <a:t>Nhanh, đơn giản.</a:t>
            </a:r>
            <a:endParaRPr lang="en-US"/>
          </a:p>
          <a:p>
            <a:r>
              <a:rPr lang="en-US" smtClean="0"/>
              <a:t>Khuyết điểm</a:t>
            </a:r>
          </a:p>
          <a:p>
            <a:pPr lvl="1"/>
            <a:r>
              <a:rPr lang="en-US" smtClean="0"/>
              <a:t>Tốn chi phí bộ nhớ lưu trữ</a:t>
            </a:r>
          </a:p>
          <a:p>
            <a:pPr lvl="1"/>
            <a:r>
              <a:rPr lang="en-US" smtClean="0"/>
              <a:t>Phụ thuộc vào kết quả của bước xác định đường viền và dạng mẫu ban đầu.</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Kết</a:t>
            </a:r>
            <a:r>
              <a:rPr lang="en-US" dirty="0" smtClean="0"/>
              <a:t> </a:t>
            </a:r>
            <a:r>
              <a:rPr lang="en-US" dirty="0" err="1" smtClean="0"/>
              <a:t>quả</a:t>
            </a:r>
            <a:r>
              <a:rPr lang="en-US" dirty="0" smtClean="0"/>
              <a:t> </a:t>
            </a:r>
            <a:r>
              <a:rPr lang="en-US" dirty="0" err="1" smtClean="0"/>
              <a:t>thực</a:t>
            </a:r>
            <a:r>
              <a:rPr lang="en-US" dirty="0" smtClean="0"/>
              <a:t> </a:t>
            </a:r>
            <a:r>
              <a:rPr lang="en-US" dirty="0" err="1" smtClean="0"/>
              <a:t>nghiệm</a:t>
            </a:r>
            <a:endParaRPr lang="en-US" dirty="0"/>
          </a:p>
        </p:txBody>
      </p:sp>
      <p:sp>
        <p:nvSpPr>
          <p:cNvPr id="6" name="Content Placeholder 5"/>
          <p:cNvSpPr>
            <a:spLocks noGrp="1"/>
          </p:cNvSpPr>
          <p:nvPr>
            <p:ph idx="1"/>
          </p:nvPr>
        </p:nvSpPr>
        <p:spPr/>
        <p:txBody>
          <a:bodyPr/>
          <a:lstStyle/>
          <a:p>
            <a:endParaRPr lang="en-US" dirty="0"/>
          </a:p>
        </p:txBody>
      </p:sp>
      <p:graphicFrame>
        <p:nvGraphicFramePr>
          <p:cNvPr id="8" name="Content Placeholder 3"/>
          <p:cNvGraphicFramePr>
            <a:graphicFrameLocks/>
          </p:cNvGraphicFramePr>
          <p:nvPr/>
        </p:nvGraphicFramePr>
        <p:xfrm>
          <a:off x="1752600" y="1600200"/>
          <a:ext cx="6172200" cy="2494280"/>
        </p:xfrm>
        <a:graphic>
          <a:graphicData uri="http://schemas.openxmlformats.org/drawingml/2006/table">
            <a:tbl>
              <a:tblPr firstRow="1" bandRow="1">
                <a:tableStyleId>{3C2FFA5D-87B4-456A-9821-1D502468CF0F}</a:tableStyleId>
              </a:tblPr>
              <a:tblGrid>
                <a:gridCol w="2057400"/>
                <a:gridCol w="2057400"/>
                <a:gridCol w="2057400"/>
              </a:tblGrid>
              <a:tr h="370840">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Tên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video</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Tổng</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Số</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người</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phát</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hiện</a:t>
                      </a:r>
                      <a:r>
                        <a:rPr lang="en-US" b="1" cap="none" spc="50" baseline="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 </a:t>
                      </a:r>
                      <a:r>
                        <a:rPr lang="en-US" b="1" cap="none" spc="50" baseline="0" dirty="0" err="1"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được</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3.avi</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14.83333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4.avi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15</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11.54054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13</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12.58696</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7</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5.346154</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9.avi</a:t>
                      </a: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1</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c>
                  <a:txBody>
                    <a:bodyPr/>
                    <a:lstStyle/>
                    <a:p>
                      <a:pPr algn="ctr"/>
                      <a:r>
                        <a:rPr lang="en-US"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0.947368</a:t>
                      </a:r>
                      <a:endParaRPr lang="en-US"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a:txBody>
                  <a:tcPr/>
                </a:tc>
              </a:tr>
            </a:tbl>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Khó</a:t>
            </a:r>
            <a:r>
              <a:rPr lang="en-US" dirty="0" smtClean="0"/>
              <a:t> </a:t>
            </a:r>
            <a:r>
              <a:rPr lang="en-US" dirty="0" err="1" smtClean="0"/>
              <a:t>khăn</a:t>
            </a:r>
            <a:endParaRPr lang="en-US" dirty="0"/>
          </a:p>
        </p:txBody>
      </p:sp>
      <p:sp>
        <p:nvSpPr>
          <p:cNvPr id="6" name="Content Placeholder 5"/>
          <p:cNvSpPr>
            <a:spLocks noGrp="1"/>
          </p:cNvSpPr>
          <p:nvPr>
            <p:ph idx="1"/>
          </p:nvPr>
        </p:nvSpPr>
        <p:spPr/>
        <p:txBody>
          <a:bodyPr/>
          <a:lstStyle/>
          <a:p>
            <a:r>
              <a:rPr lang="en-US" dirty="0" err="1" smtClean="0"/>
              <a:t>Ánh</a:t>
            </a:r>
            <a:r>
              <a:rPr lang="en-US" dirty="0" smtClean="0"/>
              <a:t> </a:t>
            </a:r>
            <a:r>
              <a:rPr lang="en-US" dirty="0" err="1" smtClean="0"/>
              <a:t>sáng</a:t>
            </a:r>
            <a:r>
              <a:rPr lang="en-US" dirty="0" smtClean="0"/>
              <a:t> </a:t>
            </a:r>
            <a:r>
              <a:rPr lang="en-US" dirty="0" err="1" smtClean="0"/>
              <a:t>thay</a:t>
            </a:r>
            <a:r>
              <a:rPr lang="en-US" dirty="0" smtClean="0"/>
              <a:t> </a:t>
            </a:r>
            <a:r>
              <a:rPr lang="en-US" dirty="0" err="1" smtClean="0"/>
              <a:t>đổi</a:t>
            </a:r>
            <a:endParaRPr lang="en-US" dirty="0" smtClean="0"/>
          </a:p>
          <a:p>
            <a:r>
              <a:rPr lang="en-US" dirty="0" err="1" smtClean="0"/>
              <a:t>Khu</a:t>
            </a:r>
            <a:r>
              <a:rPr lang="en-US" dirty="0" smtClean="0"/>
              <a:t> </a:t>
            </a:r>
            <a:r>
              <a:rPr lang="en-US" dirty="0" err="1" smtClean="0"/>
              <a:t>vực</a:t>
            </a:r>
            <a:r>
              <a:rPr lang="en-US" dirty="0" smtClean="0"/>
              <a:t> </a:t>
            </a:r>
            <a:r>
              <a:rPr lang="en-US" dirty="0" err="1" smtClean="0"/>
              <a:t>đầu</a:t>
            </a:r>
            <a:r>
              <a:rPr lang="en-US" dirty="0" smtClean="0"/>
              <a:t> </a:t>
            </a:r>
            <a:r>
              <a:rPr lang="en-US" dirty="0" err="1" smtClean="0"/>
              <a:t>người</a:t>
            </a:r>
            <a:r>
              <a:rPr lang="en-US" dirty="0" smtClean="0"/>
              <a:t> </a:t>
            </a:r>
            <a:r>
              <a:rPr lang="en-US" dirty="0" err="1" smtClean="0"/>
              <a:t>tiếp</a:t>
            </a:r>
            <a:r>
              <a:rPr lang="en-US" dirty="0" smtClean="0"/>
              <a:t> </a:t>
            </a:r>
            <a:r>
              <a:rPr lang="en-US" dirty="0" err="1" smtClean="0"/>
              <a:t>xúc</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vùng</a:t>
            </a:r>
            <a:r>
              <a:rPr lang="en-US" dirty="0" smtClean="0"/>
              <a:t> </a:t>
            </a:r>
            <a:r>
              <a:rPr lang="en-US" dirty="0" err="1" smtClean="0"/>
              <a:t>hoặc</a:t>
            </a:r>
            <a:r>
              <a:rPr lang="en-US" dirty="0" smtClean="0"/>
              <a:t> </a:t>
            </a:r>
            <a:r>
              <a:rPr lang="en-US" dirty="0" err="1" smtClean="0"/>
              <a:t>đồ</a:t>
            </a:r>
            <a:r>
              <a:rPr lang="en-US" dirty="0" smtClean="0"/>
              <a:t> </a:t>
            </a:r>
            <a:r>
              <a:rPr lang="en-US" dirty="0" err="1" smtClean="0"/>
              <a:t>vật</a:t>
            </a:r>
            <a:r>
              <a:rPr lang="en-US" dirty="0" smtClean="0"/>
              <a:t> </a:t>
            </a:r>
            <a:r>
              <a:rPr lang="en-US" dirty="0" err="1" smtClean="0"/>
              <a:t>có</a:t>
            </a:r>
            <a:r>
              <a:rPr lang="en-US" dirty="0" smtClean="0"/>
              <a:t> </a:t>
            </a:r>
            <a:r>
              <a:rPr lang="en-US" dirty="0" err="1" smtClean="0"/>
              <a:t>màu</a:t>
            </a:r>
            <a:r>
              <a:rPr lang="en-US" dirty="0" smtClean="0"/>
              <a:t> </a:t>
            </a:r>
            <a:r>
              <a:rPr lang="en-US" dirty="0" err="1" smtClean="0"/>
              <a:t>tối</a:t>
            </a:r>
            <a:endParaRPr lang="en-US" dirty="0" smtClean="0"/>
          </a:p>
          <a:p>
            <a:r>
              <a:rPr lang="en-US" dirty="0" err="1" smtClean="0"/>
              <a:t>Chất</a:t>
            </a:r>
            <a:r>
              <a:rPr lang="en-US" dirty="0" smtClean="0"/>
              <a:t> </a:t>
            </a:r>
            <a:r>
              <a:rPr lang="en-US" dirty="0" err="1" smtClean="0"/>
              <a:t>lượng</a:t>
            </a:r>
            <a:r>
              <a:rPr lang="en-US" dirty="0" smtClean="0"/>
              <a:t> video </a:t>
            </a:r>
            <a:r>
              <a:rPr lang="en-US" dirty="0" err="1" smtClean="0"/>
              <a:t>kém</a:t>
            </a:r>
            <a:endParaRPr lang="en-US" dirty="0"/>
          </a:p>
        </p:txBody>
      </p:sp>
      <p:pic>
        <p:nvPicPr>
          <p:cNvPr id="4" name="Picture 3"/>
          <p:cNvPicPr/>
          <p:nvPr/>
        </p:nvPicPr>
        <p:blipFill>
          <a:blip r:embed="rId2" cstate="print"/>
          <a:srcRect/>
          <a:stretch>
            <a:fillRect/>
          </a:stretch>
        </p:blipFill>
        <p:spPr bwMode="auto">
          <a:xfrm>
            <a:off x="2438400" y="40386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p:nvPr/>
        </p:nvPicPr>
        <p:blipFill>
          <a:blip r:embed="rId3" cstate="print"/>
          <a:srcRect/>
          <a:stretch>
            <a:fillRect/>
          </a:stretch>
        </p:blipFill>
        <p:spPr bwMode="auto">
          <a:xfrm>
            <a:off x="5867400" y="4038600"/>
            <a:ext cx="3084534" cy="231099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phát</a:t>
            </a:r>
            <a:r>
              <a:rPr lang="en-US" dirty="0" smtClean="0"/>
              <a:t> </a:t>
            </a:r>
            <a:r>
              <a:rPr lang="en-US" dirty="0" err="1" smtClean="0"/>
              <a:t>triển</a:t>
            </a:r>
            <a:endParaRPr lang="en-US" dirty="0"/>
          </a:p>
        </p:txBody>
      </p:sp>
      <p:sp>
        <p:nvSpPr>
          <p:cNvPr id="6" name="Content Placeholder 5"/>
          <p:cNvSpPr>
            <a:spLocks noGrp="1"/>
          </p:cNvSpPr>
          <p:nvPr>
            <p:ph idx="1"/>
          </p:nvPr>
        </p:nvSpPr>
        <p:spPr/>
        <p:txBody>
          <a:bodyPr/>
          <a:lstStyle/>
          <a:p>
            <a:r>
              <a:rPr lang="en-US" dirty="0" smtClean="0"/>
              <a:t>Theo </a:t>
            </a:r>
            <a:r>
              <a:rPr lang="en-US" dirty="0" err="1" smtClean="0"/>
              <a:t>vết</a:t>
            </a:r>
            <a:r>
              <a:rPr lang="en-US" dirty="0" smtClean="0"/>
              <a:t> </a:t>
            </a:r>
            <a:r>
              <a:rPr lang="en-US" dirty="0" err="1" smtClean="0"/>
              <a:t>từng</a:t>
            </a:r>
            <a:r>
              <a:rPr lang="en-US" dirty="0" smtClean="0"/>
              <a:t> </a:t>
            </a:r>
            <a:r>
              <a:rPr lang="en-US" dirty="0" err="1" smtClean="0"/>
              <a:t>học</a:t>
            </a:r>
            <a:r>
              <a:rPr lang="en-US" dirty="0" smtClean="0"/>
              <a:t> </a:t>
            </a:r>
            <a:r>
              <a:rPr lang="en-US" dirty="0" err="1" smtClean="0"/>
              <a:t>sinh</a:t>
            </a:r>
            <a:endParaRPr lang="en-US" dirty="0" smtClean="0"/>
          </a:p>
          <a:p>
            <a:r>
              <a:rPr lang="en-US" dirty="0" err="1" smtClean="0"/>
              <a:t>Tính</a:t>
            </a:r>
            <a:r>
              <a:rPr lang="en-US" dirty="0" smtClean="0"/>
              <a:t> </a:t>
            </a:r>
            <a:r>
              <a:rPr lang="en-US" dirty="0" err="1" smtClean="0"/>
              <a:t>độ</a:t>
            </a:r>
            <a:r>
              <a:rPr lang="en-US" dirty="0" smtClean="0"/>
              <a:t> </a:t>
            </a:r>
            <a:r>
              <a:rPr lang="en-US" dirty="0" err="1" smtClean="0"/>
              <a:t>dao</a:t>
            </a:r>
            <a:r>
              <a:rPr lang="en-US" dirty="0" smtClean="0"/>
              <a:t> </a:t>
            </a:r>
            <a:r>
              <a:rPr lang="en-US" dirty="0" err="1" smtClean="0"/>
              <a:t>động</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Tài</a:t>
            </a:r>
            <a:r>
              <a:rPr lang="en-US" dirty="0" smtClean="0"/>
              <a:t> </a:t>
            </a:r>
            <a:r>
              <a:rPr lang="en-US" dirty="0" err="1" smtClean="0"/>
              <a:t>liệu</a:t>
            </a:r>
            <a:r>
              <a:rPr lang="en-US" dirty="0" smtClean="0"/>
              <a:t> </a:t>
            </a:r>
            <a:r>
              <a:rPr lang="en-US" dirty="0" err="1" smtClean="0"/>
              <a:t>tham</a:t>
            </a:r>
            <a:r>
              <a:rPr lang="en-US" dirty="0" smtClean="0"/>
              <a:t> </a:t>
            </a:r>
            <a:r>
              <a:rPr lang="en-US" dirty="0" err="1" smtClean="0"/>
              <a:t>khảo</a:t>
            </a:r>
            <a:endParaRPr lang="en-US" dirty="0"/>
          </a:p>
        </p:txBody>
      </p:sp>
      <p:sp>
        <p:nvSpPr>
          <p:cNvPr id="6" name="Content Placeholder 5"/>
          <p:cNvSpPr>
            <a:spLocks noGrp="1"/>
          </p:cNvSpPr>
          <p:nvPr>
            <p:ph idx="1"/>
          </p:nvPr>
        </p:nvSpPr>
        <p:spPr/>
        <p:txBody>
          <a:bodyPr/>
          <a:lstStyle/>
          <a:p>
            <a:r>
              <a:rPr lang="en-US" sz="2400" dirty="0" smtClean="0"/>
              <a:t>Wei Jiang, "Human Feature Extraction in VS image Using HOG Algorithm".</a:t>
            </a:r>
          </a:p>
          <a:p>
            <a:r>
              <a:rPr lang="en-US" sz="2400" dirty="0" err="1" smtClean="0"/>
              <a:t>Navneet</a:t>
            </a:r>
            <a:r>
              <a:rPr lang="en-US" sz="2400" dirty="0" smtClean="0"/>
              <a:t> </a:t>
            </a:r>
            <a:r>
              <a:rPr lang="en-US" sz="2400" dirty="0" err="1" smtClean="0"/>
              <a:t>Dalal</a:t>
            </a:r>
            <a:r>
              <a:rPr lang="en-US" sz="2400" dirty="0" smtClean="0"/>
              <a:t> and Bill </a:t>
            </a:r>
            <a:r>
              <a:rPr lang="en-US" sz="2400" dirty="0" err="1" smtClean="0"/>
              <a:t>Triggs</a:t>
            </a:r>
            <a:r>
              <a:rPr lang="en-US" sz="2400" dirty="0" smtClean="0"/>
              <a:t>, "Histograms of Oriented Gradients for Human Detection," p. 6.</a:t>
            </a:r>
          </a:p>
          <a:p>
            <a:r>
              <a:rPr lang="en-US" sz="2400" dirty="0" smtClean="0"/>
              <a:t>Paul Viola and Michael Jones, "Rapid Object Detection using a Boosted Cascade of Simple Features," pp. 2-3, 2001</a:t>
            </a:r>
          </a:p>
          <a:p>
            <a:r>
              <a:rPr lang="en-US" sz="2400" dirty="0" err="1" smtClean="0"/>
              <a:t>Jiawei</a:t>
            </a:r>
            <a:r>
              <a:rPr lang="en-US" sz="2400" dirty="0" smtClean="0"/>
              <a:t> Han and </a:t>
            </a:r>
            <a:r>
              <a:rPr lang="en-US" sz="2400" dirty="0" err="1" smtClean="0"/>
              <a:t>Micheline</a:t>
            </a:r>
            <a:r>
              <a:rPr lang="en-US" sz="2400" dirty="0" smtClean="0"/>
              <a:t> </a:t>
            </a:r>
            <a:r>
              <a:rPr lang="en-US" sz="2400" dirty="0" err="1" smtClean="0"/>
              <a:t>Kamber</a:t>
            </a:r>
            <a:r>
              <a:rPr lang="en-US" sz="2400" dirty="0" smtClean="0"/>
              <a:t>, "Data Mining Concepts and Techniques," pp. 337-344.</a:t>
            </a:r>
          </a:p>
          <a:p>
            <a:r>
              <a:rPr lang="en-US" sz="2400" dirty="0" smtClean="0"/>
              <a:t>Colin Campbell, "Introduction to Support Vector Machines".</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95400" y="2895600"/>
            <a:ext cx="7772400" cy="1362075"/>
          </a:xfrm>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Cám</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thầy</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cô</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b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b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và</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các</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bạn</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đã</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theo</a:t>
            </a:r>
            <a:r>
              <a:rPr lang="en-US"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 </a:t>
            </a:r>
            <a:r>
              <a:rPr lang="en-US" cap="none"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dõi</a:t>
            </a:r>
            <a:endParaRPr lang="en-US"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PHỤ LỤC</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hog</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endParaRPr lang="en-US" dirty="0"/>
          </a:p>
        </p:txBody>
      </p:sp>
      <p:sp>
        <p:nvSpPr>
          <p:cNvPr id="6" name="Content Placeholder 5"/>
          <p:cNvSpPr>
            <a:spLocks noGrp="1"/>
          </p:cNvSpPr>
          <p:nvPr>
            <p:ph idx="1"/>
          </p:nvPr>
        </p:nvSpPr>
        <p:spPr/>
        <p:txBody>
          <a:bodyPr/>
          <a:lstStyle/>
          <a:p>
            <a:endParaRPr lang="en-US" dirty="0" smtClean="0"/>
          </a:p>
        </p:txBody>
      </p:sp>
      <p:pic>
        <p:nvPicPr>
          <p:cNvPr id="35843" name="Picture 3" descr="C:\Documents and Settings\bin\Desktop\question-mark1a.jpg"/>
          <p:cNvPicPr>
            <a:picLocks noChangeAspect="1" noChangeArrowheads="1"/>
          </p:cNvPicPr>
          <p:nvPr/>
        </p:nvPicPr>
        <p:blipFill>
          <a:blip r:embed="rId3" cstate="print"/>
          <a:srcRect/>
          <a:stretch>
            <a:fillRect/>
          </a:stretch>
        </p:blipFill>
        <p:spPr bwMode="auto">
          <a:xfrm>
            <a:off x="5105400" y="2971800"/>
            <a:ext cx="2286000" cy="3048000"/>
          </a:xfrm>
          <a:prstGeom prst="rect">
            <a:avLst/>
          </a:prstGeom>
          <a:noFill/>
        </p:spPr>
      </p:pic>
      <p:sp>
        <p:nvSpPr>
          <p:cNvPr id="9" name="Cloud Callout 8"/>
          <p:cNvSpPr/>
          <p:nvPr/>
        </p:nvSpPr>
        <p:spPr>
          <a:xfrm>
            <a:off x="4876800" y="1676400"/>
            <a:ext cx="3733800" cy="1143000"/>
          </a:xfrm>
          <a:prstGeom prst="cloudCallout">
            <a:avLst>
              <a:gd name="adj1" fmla="val -7676"/>
              <a:gd name="adj2" fmla="val 953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Có</a:t>
            </a:r>
            <a:r>
              <a:rPr lang="en-US" dirty="0" smtClean="0"/>
              <a:t> </a:t>
            </a:r>
            <a:r>
              <a:rPr lang="en-US" dirty="0" err="1" smtClean="0"/>
              <a:t>bao</a:t>
            </a:r>
            <a:r>
              <a:rPr lang="en-US" dirty="0" smtClean="0"/>
              <a:t> </a:t>
            </a:r>
            <a:r>
              <a:rPr lang="en-US" dirty="0" err="1" smtClean="0"/>
              <a:t>nhiêu</a:t>
            </a:r>
            <a:r>
              <a:rPr lang="en-US" dirty="0" smtClean="0"/>
              <a:t> </a:t>
            </a:r>
            <a:r>
              <a:rPr lang="en-US" dirty="0" err="1" smtClean="0"/>
              <a:t>người</a:t>
            </a:r>
            <a:r>
              <a:rPr lang="en-US" dirty="0" smtClean="0"/>
              <a:t> </a:t>
            </a:r>
            <a:r>
              <a:rPr lang="en-US" dirty="0" err="1" smtClean="0"/>
              <a:t>trong</a:t>
            </a:r>
            <a:r>
              <a:rPr lang="en-US" dirty="0" smtClean="0"/>
              <a:t> </a:t>
            </a:r>
            <a:r>
              <a:rPr lang="en-US" dirty="0" err="1" smtClean="0"/>
              <a:t>lớp</a:t>
            </a:r>
            <a:r>
              <a:rPr lang="en-US" dirty="0" smtClean="0"/>
              <a:t> </a:t>
            </a:r>
            <a:r>
              <a:rPr lang="en-US" dirty="0" err="1" smtClean="0"/>
              <a:t>học</a:t>
            </a:r>
            <a:r>
              <a:rPr lang="en-US" dirty="0" smtClean="0"/>
              <a:t> ???</a:t>
            </a:r>
          </a:p>
        </p:txBody>
      </p:sp>
      <p:pic>
        <p:nvPicPr>
          <p:cNvPr id="35844" name="Picture 4" descr="C:\Documents and Settings\bin\Desktop\thuvien_tin chi[.jpg"/>
          <p:cNvPicPr>
            <a:picLocks noChangeAspect="1" noChangeArrowheads="1"/>
          </p:cNvPicPr>
          <p:nvPr/>
        </p:nvPicPr>
        <p:blipFill>
          <a:blip r:embed="rId4" cstate="print"/>
          <a:srcRect/>
          <a:stretch>
            <a:fillRect/>
          </a:stretch>
        </p:blipFill>
        <p:spPr bwMode="auto">
          <a:xfrm>
            <a:off x="990600" y="1828800"/>
            <a:ext cx="3783013" cy="2834683"/>
          </a:xfrm>
          <a:prstGeom prst="rect">
            <a:avLst/>
          </a:prstGeom>
          <a:noFill/>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dirty="0" smtClean="0"/>
              <a:t>Ô (cell)</a:t>
            </a:r>
          </a:p>
          <a:p>
            <a:r>
              <a:rPr lang="en-US" dirty="0" err="1" smtClean="0"/>
              <a:t>Khối</a:t>
            </a:r>
            <a:r>
              <a:rPr lang="en-US" dirty="0" smtClean="0"/>
              <a:t> (block)</a:t>
            </a:r>
          </a:p>
          <a:p>
            <a:r>
              <a:rPr lang="en-US" dirty="0" err="1" smtClean="0"/>
              <a:t>Cửa</a:t>
            </a:r>
            <a:r>
              <a:rPr lang="en-US" dirty="0" smtClean="0"/>
              <a:t> </a:t>
            </a:r>
            <a:r>
              <a:rPr lang="en-US" dirty="0" err="1" smtClean="0"/>
              <a:t>sổ</a:t>
            </a:r>
            <a:r>
              <a:rPr lang="en-US" dirty="0" smtClean="0"/>
              <a:t> (Window)</a:t>
            </a:r>
            <a:endParaRPr lang="en-US" dirty="0"/>
          </a:p>
        </p:txBody>
      </p:sp>
      <p:pic>
        <p:nvPicPr>
          <p:cNvPr id="56322" name="Picture 2" descr="E:\Data\2.png"/>
          <p:cNvPicPr>
            <a:picLocks noChangeAspect="1" noChangeArrowheads="1"/>
          </p:cNvPicPr>
          <p:nvPr/>
        </p:nvPicPr>
        <p:blipFill>
          <a:blip r:embed="rId3" cstate="print"/>
          <a:srcRect/>
          <a:stretch>
            <a:fillRect/>
          </a:stretch>
        </p:blipFill>
        <p:spPr bwMode="auto">
          <a:xfrm>
            <a:off x="4105274" y="3729037"/>
            <a:ext cx="3057526" cy="2290763"/>
          </a:xfrm>
          <a:prstGeom prst="rect">
            <a:avLst/>
          </a:prstGeom>
          <a:noFill/>
        </p:spPr>
      </p:pic>
      <p:cxnSp>
        <p:nvCxnSpPr>
          <p:cNvPr id="7" name="Straight Connector 6"/>
          <p:cNvCxnSpPr/>
          <p:nvPr/>
        </p:nvCxnSpPr>
        <p:spPr>
          <a:xfrm rot="5400000">
            <a:off x="3190874" y="4872037"/>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p:cNvCxnSpPr/>
          <p:nvPr/>
        </p:nvCxnSpPr>
        <p:spPr>
          <a:xfrm rot="5400000">
            <a:off x="34202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p:cNvCxnSpPr/>
          <p:nvPr/>
        </p:nvCxnSpPr>
        <p:spPr>
          <a:xfrm rot="5400000">
            <a:off x="3647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1" name="Straight Connector 10"/>
          <p:cNvCxnSpPr/>
          <p:nvPr/>
        </p:nvCxnSpPr>
        <p:spPr>
          <a:xfrm rot="5400000">
            <a:off x="3875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p:cNvCxnSpPr/>
          <p:nvPr/>
        </p:nvCxnSpPr>
        <p:spPr>
          <a:xfrm rot="5400000">
            <a:off x="4104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Straight Connector 12"/>
          <p:cNvCxnSpPr/>
          <p:nvPr/>
        </p:nvCxnSpPr>
        <p:spPr>
          <a:xfrm rot="5400000">
            <a:off x="43330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p:cNvCxnSpPr/>
          <p:nvPr/>
        </p:nvCxnSpPr>
        <p:spPr>
          <a:xfrm rot="5400000">
            <a:off x="45616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rot="5400000">
            <a:off x="47902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p:cNvCxnSpPr/>
          <p:nvPr/>
        </p:nvCxnSpPr>
        <p:spPr>
          <a:xfrm rot="5400000">
            <a:off x="50188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p:cNvCxnSpPr/>
          <p:nvPr/>
        </p:nvCxnSpPr>
        <p:spPr>
          <a:xfrm rot="5400000">
            <a:off x="52474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p:cNvCxnSpPr/>
          <p:nvPr/>
        </p:nvCxnSpPr>
        <p:spPr>
          <a:xfrm rot="5400000">
            <a:off x="54776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19" name="Straight Connector 18"/>
          <p:cNvCxnSpPr/>
          <p:nvPr/>
        </p:nvCxnSpPr>
        <p:spPr>
          <a:xfrm rot="5400000">
            <a:off x="2961480"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p:cNvCxnSpPr/>
          <p:nvPr/>
        </p:nvCxnSpPr>
        <p:spPr>
          <a:xfrm rot="5400000">
            <a:off x="5704679"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p:cNvCxnSpPr/>
          <p:nvPr/>
        </p:nvCxnSpPr>
        <p:spPr>
          <a:xfrm rot="5400000">
            <a:off x="5934868" y="4871243"/>
            <a:ext cx="2286000"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22" name="Straight Connector 21"/>
          <p:cNvCxnSpPr/>
          <p:nvPr/>
        </p:nvCxnSpPr>
        <p:spPr>
          <a:xfrm flipV="1">
            <a:off x="4106068" y="3729037"/>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5" name="Straight Connector 24"/>
          <p:cNvCxnSpPr/>
          <p:nvPr/>
        </p:nvCxnSpPr>
        <p:spPr>
          <a:xfrm flipV="1">
            <a:off x="4105274" y="3956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p:cNvCxnSpPr/>
          <p:nvPr/>
        </p:nvCxnSpPr>
        <p:spPr>
          <a:xfrm flipV="1">
            <a:off x="4105274" y="4185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7" name="Straight Connector 26"/>
          <p:cNvCxnSpPr/>
          <p:nvPr/>
        </p:nvCxnSpPr>
        <p:spPr>
          <a:xfrm flipV="1">
            <a:off x="4105274" y="4414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p:cNvCxnSpPr/>
          <p:nvPr/>
        </p:nvCxnSpPr>
        <p:spPr>
          <a:xfrm flipV="1">
            <a:off x="4105274" y="4642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29" name="Straight Connector 28"/>
          <p:cNvCxnSpPr/>
          <p:nvPr/>
        </p:nvCxnSpPr>
        <p:spPr>
          <a:xfrm flipV="1">
            <a:off x="4105274" y="48712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p:cNvCxnSpPr/>
          <p:nvPr/>
        </p:nvCxnSpPr>
        <p:spPr>
          <a:xfrm flipV="1">
            <a:off x="4105274" y="50998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1" name="Straight Connector 30"/>
          <p:cNvCxnSpPr/>
          <p:nvPr/>
        </p:nvCxnSpPr>
        <p:spPr>
          <a:xfrm flipV="1">
            <a:off x="4105274" y="53284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2" name="Straight Connector 31"/>
          <p:cNvCxnSpPr/>
          <p:nvPr/>
        </p:nvCxnSpPr>
        <p:spPr>
          <a:xfrm flipV="1">
            <a:off x="4105274" y="55570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3" name="Straight Connector 32"/>
          <p:cNvCxnSpPr/>
          <p:nvPr/>
        </p:nvCxnSpPr>
        <p:spPr>
          <a:xfrm flipV="1">
            <a:off x="4105274" y="5785643"/>
            <a:ext cx="3047206" cy="794"/>
          </a:xfrm>
          <a:prstGeom prst="line">
            <a:avLst/>
          </a:prstGeom>
        </p:spPr>
        <p:style>
          <a:lnRef idx="3">
            <a:schemeClr val="accent2"/>
          </a:lnRef>
          <a:fillRef idx="0">
            <a:schemeClr val="accent2"/>
          </a:fillRef>
          <a:effectRef idx="2">
            <a:schemeClr val="accent2"/>
          </a:effectRef>
          <a:fontRef idx="minor">
            <a:schemeClr val="tx1"/>
          </a:fontRef>
        </p:style>
      </p:cxnSp>
      <p:cxnSp>
        <p:nvCxnSpPr>
          <p:cNvPr id="34" name="Straight Connector 33"/>
          <p:cNvCxnSpPr/>
          <p:nvPr/>
        </p:nvCxnSpPr>
        <p:spPr>
          <a:xfrm flipV="1">
            <a:off x="4105274" y="6014243"/>
            <a:ext cx="3047206" cy="794"/>
          </a:xfrm>
          <a:prstGeom prst="line">
            <a:avLst/>
          </a:prstGeom>
        </p:spPr>
        <p:style>
          <a:lnRef idx="3">
            <a:schemeClr val="accent2"/>
          </a:lnRef>
          <a:fillRef idx="0">
            <a:schemeClr val="accent2"/>
          </a:fillRef>
          <a:effectRef idx="2">
            <a:schemeClr val="accent2"/>
          </a:effectRef>
          <a:fontRef idx="minor">
            <a:schemeClr val="tx1"/>
          </a:fontRef>
        </p:style>
      </p:cxnSp>
      <p:sp>
        <p:nvSpPr>
          <p:cNvPr id="35" name="Rounded Rectangular Callout 34"/>
          <p:cNvSpPr/>
          <p:nvPr/>
        </p:nvSpPr>
        <p:spPr>
          <a:xfrm>
            <a:off x="5029200" y="2438400"/>
            <a:ext cx="1905000" cy="762000"/>
          </a:xfrm>
          <a:prstGeom prst="wedgeRoundRectCallout">
            <a:avLst>
              <a:gd name="adj1" fmla="val -20262"/>
              <a:gd name="adj2" fmla="val 192500"/>
              <a:gd name="adj3" fmla="val 1666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Ô</a:t>
            </a:r>
            <a:endParaRPr lang="en-US" dirty="0"/>
          </a:p>
        </p:txBody>
      </p:sp>
      <p:sp>
        <p:nvSpPr>
          <p:cNvPr id="37" name="Rectangle 36"/>
          <p:cNvSpPr/>
          <p:nvPr/>
        </p:nvSpPr>
        <p:spPr>
          <a:xfrm>
            <a:off x="61722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Callout 37"/>
          <p:cNvSpPr/>
          <p:nvPr/>
        </p:nvSpPr>
        <p:spPr>
          <a:xfrm>
            <a:off x="7696200" y="3276600"/>
            <a:ext cx="1219200" cy="1447800"/>
          </a:xfrm>
          <a:prstGeom prst="wedgeEllipseCallout">
            <a:avLst>
              <a:gd name="adj1" fmla="val -149404"/>
              <a:gd name="adj2" fmla="val 39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Khối</a:t>
            </a:r>
            <a:endParaRPr lang="en-US" dirty="0">
              <a:solidFill>
                <a:schemeClr val="tx1"/>
              </a:solidFill>
            </a:endParaRPr>
          </a:p>
        </p:txBody>
      </p:sp>
      <p:sp>
        <p:nvSpPr>
          <p:cNvPr id="39" name="Rectangle 38"/>
          <p:cNvSpPr/>
          <p:nvPr/>
        </p:nvSpPr>
        <p:spPr>
          <a:xfrm>
            <a:off x="6400800" y="44196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1722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400800" y="4648200"/>
            <a:ext cx="457200" cy="457200"/>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172200" y="4419600"/>
            <a:ext cx="685800" cy="68580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Callout 42"/>
          <p:cNvSpPr/>
          <p:nvPr/>
        </p:nvSpPr>
        <p:spPr>
          <a:xfrm>
            <a:off x="7543800" y="5257800"/>
            <a:ext cx="1295400" cy="1066800"/>
          </a:xfrm>
          <a:prstGeom prst="wedgeEllipseCallout">
            <a:avLst>
              <a:gd name="adj1" fmla="val -126715"/>
              <a:gd name="adj2" fmla="val -74235"/>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Cửa</a:t>
            </a:r>
            <a:r>
              <a:rPr lang="en-US" dirty="0" smtClean="0"/>
              <a:t> </a:t>
            </a:r>
            <a:r>
              <a:rPr lang="en-US" dirty="0" err="1" smtClean="0"/>
              <a:t>sổ</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gtEl>
                                        <p:attrNameLst>
                                          <p:attrName>style.visibility</p:attrName>
                                        </p:attrNameLst>
                                      </p:cBhvr>
                                      <p:to>
                                        <p:strVal val="visible"/>
                                      </p:to>
                                    </p:set>
                                    <p:animEffect transition="in" filter="blinds(horizontal)">
                                      <p:cBhvr>
                                        <p:cTn id="7" dur="500"/>
                                        <p:tgtEl>
                                          <p:spTgt spid="563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blinds(horizontal)">
                                      <p:cBhvr>
                                        <p:cTn id="12" dur="500"/>
                                        <p:tgtEl>
                                          <p:spTgt spid="19"/>
                                        </p:tgtEl>
                                      </p:cBhvr>
                                    </p:animEffect>
                                  </p:childTnLst>
                                </p:cTn>
                              </p:par>
                              <p:par>
                                <p:cTn id="13" presetID="3"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par>
                                <p:cTn id="16" presetID="3" presetClass="entr" presetSubtype="1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par>
                                <p:cTn id="19" presetID="3" presetClass="entr" presetSubtype="1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par>
                                <p:cTn id="22" presetID="3" presetClass="entr" presetSubtype="1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par>
                                <p:cTn id="28" presetID="3" presetClass="entr" presetSubtype="10"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linds(horizontal)">
                                      <p:cBhvr>
                                        <p:cTn id="30" dur="500"/>
                                        <p:tgtEl>
                                          <p:spTgt spid="13"/>
                                        </p:tgtEl>
                                      </p:cBhvr>
                                    </p:animEffect>
                                  </p:childTnLst>
                                </p:cTn>
                              </p:par>
                              <p:par>
                                <p:cTn id="31" presetID="3" presetClass="entr" presetSubtype="1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blinds(horizontal)">
                                      <p:cBhvr>
                                        <p:cTn id="33" dur="500"/>
                                        <p:tgtEl>
                                          <p:spTgt spid="14"/>
                                        </p:tgtEl>
                                      </p:cBhvr>
                                    </p:animEffect>
                                  </p:childTnLst>
                                </p:cTn>
                              </p:par>
                              <p:par>
                                <p:cTn id="34" presetID="3" presetClass="entr" presetSubtype="1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blinds(horizontal)">
                                      <p:cBhvr>
                                        <p:cTn id="36" dur="500"/>
                                        <p:tgtEl>
                                          <p:spTgt spid="15"/>
                                        </p:tgtEl>
                                      </p:cBhvr>
                                    </p:animEffect>
                                  </p:childTnLst>
                                </p:cTn>
                              </p:par>
                              <p:par>
                                <p:cTn id="37" presetID="3" presetClass="entr" presetSubtype="10"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blinds(horizontal)">
                                      <p:cBhvr>
                                        <p:cTn id="39" dur="500"/>
                                        <p:tgtEl>
                                          <p:spTgt spid="16"/>
                                        </p:tgtEl>
                                      </p:cBhvr>
                                    </p:animEffect>
                                  </p:childTnLst>
                                </p:cTn>
                              </p:par>
                              <p:par>
                                <p:cTn id="40" presetID="3" presetClass="entr" presetSubtype="1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par>
                                <p:cTn id="43" presetID="3" presetClass="entr" presetSubtype="1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blinds(horizontal)">
                                      <p:cBhvr>
                                        <p:cTn id="45" dur="500"/>
                                        <p:tgtEl>
                                          <p:spTgt spid="18"/>
                                        </p:tgtEl>
                                      </p:cBhvr>
                                    </p:animEffect>
                                  </p:childTnLst>
                                </p:cTn>
                              </p:par>
                              <p:par>
                                <p:cTn id="46" presetID="3" presetClass="entr" presetSubtype="10"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blinds(horizontal)">
                                      <p:cBhvr>
                                        <p:cTn id="48" dur="500"/>
                                        <p:tgtEl>
                                          <p:spTgt spid="20"/>
                                        </p:tgtEl>
                                      </p:cBhvr>
                                    </p:animEffect>
                                  </p:childTnLst>
                                </p:cTn>
                              </p:par>
                              <p:par>
                                <p:cTn id="49" presetID="3" presetClass="entr" presetSubtype="1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blinds(horizontal)">
                                      <p:cBhvr>
                                        <p:cTn id="51" dur="500"/>
                                        <p:tgtEl>
                                          <p:spTgt spid="21"/>
                                        </p:tgtEl>
                                      </p:cBhvr>
                                    </p:animEffect>
                                  </p:childTnLst>
                                </p:cTn>
                              </p:par>
                            </p:childTnLst>
                          </p:cTn>
                        </p:par>
                        <p:par>
                          <p:cTn id="52" fill="hold">
                            <p:stCondLst>
                              <p:cond delay="500"/>
                            </p:stCondLst>
                            <p:childTnLst>
                              <p:par>
                                <p:cTn id="53" presetID="3" presetClass="entr" presetSubtype="1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blinds(horizontal)">
                                      <p:cBhvr>
                                        <p:cTn id="55" dur="500"/>
                                        <p:tgtEl>
                                          <p:spTgt spid="22"/>
                                        </p:tgtEl>
                                      </p:cBhvr>
                                    </p:animEffect>
                                  </p:childTnLst>
                                </p:cTn>
                              </p:par>
                            </p:childTnLst>
                          </p:cTn>
                        </p:par>
                        <p:par>
                          <p:cTn id="56" fill="hold">
                            <p:stCondLst>
                              <p:cond delay="1000"/>
                            </p:stCondLst>
                            <p:childTnLst>
                              <p:par>
                                <p:cTn id="57" presetID="3" presetClass="entr" presetSubtype="10"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linds(horizontal)">
                                      <p:cBhvr>
                                        <p:cTn id="59" dur="500"/>
                                        <p:tgtEl>
                                          <p:spTgt spid="25"/>
                                        </p:tgtEl>
                                      </p:cBhvr>
                                    </p:animEffect>
                                  </p:childTnLst>
                                </p:cTn>
                              </p:par>
                            </p:childTnLst>
                          </p:cTn>
                        </p:par>
                        <p:par>
                          <p:cTn id="60" fill="hold">
                            <p:stCondLst>
                              <p:cond delay="1500"/>
                            </p:stCondLst>
                            <p:childTnLst>
                              <p:par>
                                <p:cTn id="61" presetID="3" presetClass="entr" presetSubtype="10"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blinds(horizontal)">
                                      <p:cBhvr>
                                        <p:cTn id="63" dur="500"/>
                                        <p:tgtEl>
                                          <p:spTgt spid="26"/>
                                        </p:tgtEl>
                                      </p:cBhvr>
                                    </p:animEffect>
                                  </p:childTnLst>
                                </p:cTn>
                              </p:par>
                            </p:childTnLst>
                          </p:cTn>
                        </p:par>
                        <p:par>
                          <p:cTn id="64" fill="hold">
                            <p:stCondLst>
                              <p:cond delay="2000"/>
                            </p:stCondLst>
                            <p:childTnLst>
                              <p:par>
                                <p:cTn id="65" presetID="3" presetClass="entr" presetSubtype="10" fill="hold"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linds(horizontal)">
                                      <p:cBhvr>
                                        <p:cTn id="67" dur="500"/>
                                        <p:tgtEl>
                                          <p:spTgt spid="27"/>
                                        </p:tgtEl>
                                      </p:cBhvr>
                                    </p:animEffect>
                                  </p:childTnLst>
                                </p:cTn>
                              </p:par>
                            </p:childTnLst>
                          </p:cTn>
                        </p:par>
                        <p:par>
                          <p:cTn id="68" fill="hold">
                            <p:stCondLst>
                              <p:cond delay="2500"/>
                            </p:stCondLst>
                            <p:childTnLst>
                              <p:par>
                                <p:cTn id="69" presetID="3" presetClass="entr" presetSubtype="1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blinds(horizontal)">
                                      <p:cBhvr>
                                        <p:cTn id="71" dur="500"/>
                                        <p:tgtEl>
                                          <p:spTgt spid="28"/>
                                        </p:tgtEl>
                                      </p:cBhvr>
                                    </p:animEffect>
                                  </p:childTnLst>
                                </p:cTn>
                              </p:par>
                            </p:childTnLst>
                          </p:cTn>
                        </p:par>
                        <p:par>
                          <p:cTn id="72" fill="hold">
                            <p:stCondLst>
                              <p:cond delay="3000"/>
                            </p:stCondLst>
                            <p:childTnLst>
                              <p:par>
                                <p:cTn id="73" presetID="3" presetClass="entr" presetSubtype="10" fill="hold"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blinds(horizontal)">
                                      <p:cBhvr>
                                        <p:cTn id="75" dur="500"/>
                                        <p:tgtEl>
                                          <p:spTgt spid="29"/>
                                        </p:tgtEl>
                                      </p:cBhvr>
                                    </p:animEffect>
                                  </p:childTnLst>
                                </p:cTn>
                              </p:par>
                            </p:childTnLst>
                          </p:cTn>
                        </p:par>
                        <p:par>
                          <p:cTn id="76" fill="hold">
                            <p:stCondLst>
                              <p:cond delay="3500"/>
                            </p:stCondLst>
                            <p:childTnLst>
                              <p:par>
                                <p:cTn id="77" presetID="3" presetClass="entr" presetSubtype="10" fill="hold"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blinds(horizontal)">
                                      <p:cBhvr>
                                        <p:cTn id="79" dur="500"/>
                                        <p:tgtEl>
                                          <p:spTgt spid="30"/>
                                        </p:tgtEl>
                                      </p:cBhvr>
                                    </p:animEffect>
                                  </p:childTnLst>
                                </p:cTn>
                              </p:par>
                            </p:childTnLst>
                          </p:cTn>
                        </p:par>
                        <p:par>
                          <p:cTn id="80" fill="hold">
                            <p:stCondLst>
                              <p:cond delay="4000"/>
                            </p:stCondLst>
                            <p:childTnLst>
                              <p:par>
                                <p:cTn id="81" presetID="3" presetClass="entr" presetSubtype="10"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blinds(horizontal)">
                                      <p:cBhvr>
                                        <p:cTn id="83" dur="500"/>
                                        <p:tgtEl>
                                          <p:spTgt spid="31"/>
                                        </p:tgtEl>
                                      </p:cBhvr>
                                    </p:animEffect>
                                  </p:childTnLst>
                                </p:cTn>
                              </p:par>
                            </p:childTnLst>
                          </p:cTn>
                        </p:par>
                        <p:par>
                          <p:cTn id="84" fill="hold">
                            <p:stCondLst>
                              <p:cond delay="4500"/>
                            </p:stCondLst>
                            <p:childTnLst>
                              <p:par>
                                <p:cTn id="85" presetID="3" presetClass="entr" presetSubtype="10" fill="hold" nodeType="after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blinds(horizontal)">
                                      <p:cBhvr>
                                        <p:cTn id="87" dur="500"/>
                                        <p:tgtEl>
                                          <p:spTgt spid="32"/>
                                        </p:tgtEl>
                                      </p:cBhvr>
                                    </p:animEffect>
                                  </p:childTnLst>
                                </p:cTn>
                              </p:par>
                            </p:childTnLst>
                          </p:cTn>
                        </p:par>
                        <p:par>
                          <p:cTn id="88" fill="hold">
                            <p:stCondLst>
                              <p:cond delay="5000"/>
                            </p:stCondLst>
                            <p:childTnLst>
                              <p:par>
                                <p:cTn id="89" presetID="3" presetClass="entr" presetSubtype="10" fill="hold" nodeType="after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blinds(horizontal)">
                                      <p:cBhvr>
                                        <p:cTn id="91" dur="500"/>
                                        <p:tgtEl>
                                          <p:spTgt spid="33"/>
                                        </p:tgtEl>
                                      </p:cBhvr>
                                    </p:animEffect>
                                  </p:childTnLst>
                                </p:cTn>
                              </p:par>
                            </p:childTnLst>
                          </p:cTn>
                        </p:par>
                        <p:par>
                          <p:cTn id="92" fill="hold">
                            <p:stCondLst>
                              <p:cond delay="5500"/>
                            </p:stCondLst>
                            <p:childTnLst>
                              <p:par>
                                <p:cTn id="93" presetID="3" presetClass="entr" presetSubtype="10" fill="hold"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blinds(horizontal)">
                                      <p:cBhvr>
                                        <p:cTn id="95" dur="500"/>
                                        <p:tgtEl>
                                          <p:spTgt spid="34"/>
                                        </p:tgtEl>
                                      </p:cBhvr>
                                    </p:animEffect>
                                  </p:childTnLst>
                                </p:cTn>
                              </p:par>
                            </p:childTnLst>
                          </p:cTn>
                        </p:par>
                        <p:par>
                          <p:cTn id="96" fill="hold">
                            <p:stCondLst>
                              <p:cond delay="6000"/>
                            </p:stCondLst>
                            <p:childTnLst>
                              <p:par>
                                <p:cTn id="97" presetID="3" presetClass="entr" presetSubtype="10"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blinds(horizontal)">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ntr" presetSubtype="10"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blinds(horizontal)">
                                      <p:cBhvr>
                                        <p:cTn id="104" dur="500"/>
                                        <p:tgtEl>
                                          <p:spTgt spid="37"/>
                                        </p:tgtEl>
                                      </p:cBhvr>
                                    </p:animEffect>
                                  </p:childTnLst>
                                </p:cTn>
                              </p:par>
                            </p:childTnLst>
                          </p:cTn>
                        </p:par>
                        <p:par>
                          <p:cTn id="105" fill="hold">
                            <p:stCondLst>
                              <p:cond delay="500"/>
                            </p:stCondLst>
                            <p:childTnLst>
                              <p:par>
                                <p:cTn id="106" presetID="3" presetClass="entr" presetSubtype="10" fill="hold" grpId="0" nodeType="after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blinds(horizontal)">
                                      <p:cBhvr>
                                        <p:cTn id="108" dur="500"/>
                                        <p:tgtEl>
                                          <p:spTgt spid="38"/>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39"/>
                                        </p:tgtEl>
                                        <p:attrNameLst>
                                          <p:attrName>style.visibility</p:attrName>
                                        </p:attrNameLst>
                                      </p:cBhvr>
                                      <p:to>
                                        <p:strVal val="visible"/>
                                      </p:to>
                                    </p:set>
                                    <p:animEffect transition="in" filter="blinds(horizontal)">
                                      <p:cBhvr>
                                        <p:cTn id="113" dur="500"/>
                                        <p:tgtEl>
                                          <p:spTgt spid="39"/>
                                        </p:tgtEl>
                                      </p:cBhvr>
                                    </p:animEffect>
                                  </p:childTnLst>
                                </p:cTn>
                              </p:par>
                            </p:childTnLst>
                          </p:cTn>
                        </p:par>
                        <p:par>
                          <p:cTn id="114" fill="hold">
                            <p:stCondLst>
                              <p:cond delay="500"/>
                            </p:stCondLst>
                            <p:childTnLst>
                              <p:par>
                                <p:cTn id="115" presetID="3" presetClass="entr" presetSubtype="10" fill="hold" grpId="0" nodeType="after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blinds(horizontal)">
                                      <p:cBhvr>
                                        <p:cTn id="117" dur="500"/>
                                        <p:tgtEl>
                                          <p:spTgt spid="40"/>
                                        </p:tgtEl>
                                      </p:cBhvr>
                                    </p:animEffect>
                                  </p:childTnLst>
                                </p:cTn>
                              </p:par>
                            </p:childTnLst>
                          </p:cTn>
                        </p:par>
                        <p:par>
                          <p:cTn id="118" fill="hold">
                            <p:stCondLst>
                              <p:cond delay="1000"/>
                            </p:stCondLst>
                            <p:childTnLst>
                              <p:par>
                                <p:cTn id="119" presetID="3" presetClass="entr" presetSubtype="10" fill="hold" grpId="0" nodeType="afterEffect">
                                  <p:stCondLst>
                                    <p:cond delay="0"/>
                                  </p:stCondLst>
                                  <p:childTnLst>
                                    <p:set>
                                      <p:cBhvr>
                                        <p:cTn id="120" dur="1" fill="hold">
                                          <p:stCondLst>
                                            <p:cond delay="0"/>
                                          </p:stCondLst>
                                        </p:cTn>
                                        <p:tgtEl>
                                          <p:spTgt spid="41"/>
                                        </p:tgtEl>
                                        <p:attrNameLst>
                                          <p:attrName>style.visibility</p:attrName>
                                        </p:attrNameLst>
                                      </p:cBhvr>
                                      <p:to>
                                        <p:strVal val="visible"/>
                                      </p:to>
                                    </p:set>
                                    <p:animEffect transition="in" filter="blinds(horizontal)">
                                      <p:cBhvr>
                                        <p:cTn id="121" dur="500"/>
                                        <p:tgtEl>
                                          <p:spTgt spid="41"/>
                                        </p:tgtEl>
                                      </p:cBhvr>
                                    </p:animEffect>
                                  </p:childTnLst>
                                </p:cTn>
                              </p:par>
                            </p:childTnLst>
                          </p:cTn>
                        </p:par>
                        <p:par>
                          <p:cTn id="122" fill="hold">
                            <p:stCondLst>
                              <p:cond delay="1500"/>
                            </p:stCondLst>
                            <p:childTnLst>
                              <p:par>
                                <p:cTn id="123" presetID="3" presetClass="entr" presetSubtype="10" fill="hold" grpId="1" nodeType="afterEffect">
                                  <p:stCondLst>
                                    <p:cond delay="0"/>
                                  </p:stCondLst>
                                  <p:childTnLst>
                                    <p:set>
                                      <p:cBhvr>
                                        <p:cTn id="124" dur="1" fill="hold">
                                          <p:stCondLst>
                                            <p:cond delay="0"/>
                                          </p:stCondLst>
                                        </p:cTn>
                                        <p:tgtEl>
                                          <p:spTgt spid="39"/>
                                        </p:tgtEl>
                                        <p:attrNameLst>
                                          <p:attrName>style.visibility</p:attrName>
                                        </p:attrNameLst>
                                      </p:cBhvr>
                                      <p:to>
                                        <p:strVal val="visible"/>
                                      </p:to>
                                    </p:set>
                                    <p:animEffect transition="in" filter="blinds(horizontal)">
                                      <p:cBhvr>
                                        <p:cTn id="125" dur="500"/>
                                        <p:tgtEl>
                                          <p:spTgt spid="39"/>
                                        </p:tgtEl>
                                      </p:cBhvr>
                                    </p:animEffect>
                                  </p:childTnLst>
                                </p:cTn>
                              </p:par>
                              <p:par>
                                <p:cTn id="126" presetID="3" presetClass="entr" presetSubtype="10" fill="hold" grpId="1" nodeType="withEffect">
                                  <p:stCondLst>
                                    <p:cond delay="0"/>
                                  </p:stCondLst>
                                  <p:childTnLst>
                                    <p:set>
                                      <p:cBhvr>
                                        <p:cTn id="127" dur="1" fill="hold">
                                          <p:stCondLst>
                                            <p:cond delay="0"/>
                                          </p:stCondLst>
                                        </p:cTn>
                                        <p:tgtEl>
                                          <p:spTgt spid="41"/>
                                        </p:tgtEl>
                                        <p:attrNameLst>
                                          <p:attrName>style.visibility</p:attrName>
                                        </p:attrNameLst>
                                      </p:cBhvr>
                                      <p:to>
                                        <p:strVal val="visible"/>
                                      </p:to>
                                    </p:set>
                                    <p:animEffect transition="in" filter="blinds(horizontal)">
                                      <p:cBhvr>
                                        <p:cTn id="128" dur="500"/>
                                        <p:tgtEl>
                                          <p:spTgt spid="41"/>
                                        </p:tgtEl>
                                      </p:cBhvr>
                                    </p:animEffect>
                                  </p:childTnLst>
                                </p:cTn>
                              </p:par>
                              <p:par>
                                <p:cTn id="129" presetID="3" presetClass="entr" presetSubtype="10" fill="hold" grpId="1" nodeType="with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blinds(horizontal)">
                                      <p:cBhvr>
                                        <p:cTn id="131" dur="500"/>
                                        <p:tgtEl>
                                          <p:spTgt spid="40"/>
                                        </p:tgtEl>
                                      </p:cBhvr>
                                    </p:animEffect>
                                  </p:childTnLst>
                                </p:cTn>
                              </p:par>
                            </p:childTnLst>
                          </p:cTn>
                        </p:par>
                        <p:par>
                          <p:cTn id="132" fill="hold">
                            <p:stCondLst>
                              <p:cond delay="2000"/>
                            </p:stCondLst>
                            <p:childTnLst>
                              <p:par>
                                <p:cTn id="133" presetID="3" presetClass="entr" presetSubtype="10" fill="hold" grpId="0" nodeType="afterEffect">
                                  <p:stCondLst>
                                    <p:cond delay="0"/>
                                  </p:stCondLst>
                                  <p:childTnLst>
                                    <p:set>
                                      <p:cBhvr>
                                        <p:cTn id="134" dur="1" fill="hold">
                                          <p:stCondLst>
                                            <p:cond delay="0"/>
                                          </p:stCondLst>
                                        </p:cTn>
                                        <p:tgtEl>
                                          <p:spTgt spid="42"/>
                                        </p:tgtEl>
                                        <p:attrNameLst>
                                          <p:attrName>style.visibility</p:attrName>
                                        </p:attrNameLst>
                                      </p:cBhvr>
                                      <p:to>
                                        <p:strVal val="visible"/>
                                      </p:to>
                                    </p:set>
                                    <p:animEffect transition="in" filter="blinds(horizontal)">
                                      <p:cBhvr>
                                        <p:cTn id="135" dur="500"/>
                                        <p:tgtEl>
                                          <p:spTgt spid="42"/>
                                        </p:tgtEl>
                                      </p:cBhvr>
                                    </p:animEffect>
                                  </p:childTnLst>
                                </p:cTn>
                              </p:par>
                            </p:childTnLst>
                          </p:cTn>
                        </p:par>
                        <p:par>
                          <p:cTn id="136" fill="hold">
                            <p:stCondLst>
                              <p:cond delay="2500"/>
                            </p:stCondLst>
                            <p:childTnLst>
                              <p:par>
                                <p:cTn id="137" presetID="3" presetClass="entr" presetSubtype="10" fill="hold" grpId="0"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blinds(horizontal)">
                                      <p:cBhvr>
                                        <p:cTn id="13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8" grpId="0" animBg="1"/>
      <p:bldP spid="39" grpId="0" animBg="1"/>
      <p:bldP spid="39" grpId="1" animBg="1"/>
      <p:bldP spid="40" grpId="0" animBg="1"/>
      <p:bldP spid="40" grpId="1" animBg="1"/>
      <p:bldP spid="41" grpId="0" animBg="1"/>
      <p:bldP spid="41" grpId="1" animBg="1"/>
      <p:bldP spid="42" grpId="0" animBg="1"/>
      <p:bldP spid="43"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ảnh</a:t>
            </a:r>
            <a:r>
              <a:rPr lang="en-US" dirty="0" smtClean="0"/>
              <a:t> </a:t>
            </a:r>
            <a:r>
              <a:rPr lang="en-US" dirty="0" err="1" smtClean="0"/>
              <a:t>hưởng</a:t>
            </a:r>
            <a:r>
              <a:rPr lang="en-US" dirty="0" smtClean="0"/>
              <a:t> </a:t>
            </a:r>
            <a:r>
              <a:rPr lang="en-US" dirty="0" err="1" smtClean="0"/>
              <a:t>của</a:t>
            </a:r>
            <a:r>
              <a:rPr lang="en-US" dirty="0" smtClean="0"/>
              <a:t> bin</a:t>
            </a:r>
            <a:endParaRPr lang="en-US" dirty="0"/>
          </a:p>
        </p:txBody>
      </p:sp>
      <p:pic>
        <p:nvPicPr>
          <p:cNvPr id="56322" name="Picture 2"/>
          <p:cNvPicPr>
            <a:picLocks noChangeAspect="1" noChangeArrowheads="1"/>
          </p:cNvPicPr>
          <p:nvPr/>
        </p:nvPicPr>
        <p:blipFill>
          <a:blip r:embed="rId2" cstate="print"/>
          <a:srcRect/>
          <a:stretch>
            <a:fillRect/>
          </a:stretch>
        </p:blipFill>
        <p:spPr bwMode="auto">
          <a:xfrm>
            <a:off x="2971800" y="2514600"/>
            <a:ext cx="3395663" cy="3089616"/>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7346" name="Picture 2"/>
          <p:cNvPicPr>
            <a:picLocks noChangeAspect="1" noChangeArrowheads="1"/>
          </p:cNvPicPr>
          <p:nvPr/>
        </p:nvPicPr>
        <p:blipFill>
          <a:blip r:embed="rId2" cstate="print"/>
          <a:srcRect/>
          <a:stretch>
            <a:fillRect/>
          </a:stretch>
        </p:blipFill>
        <p:spPr bwMode="auto">
          <a:xfrm>
            <a:off x="2971800" y="1905000"/>
            <a:ext cx="3839819" cy="3157537"/>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8370" name="Picture 2"/>
          <p:cNvPicPr>
            <a:picLocks noChangeAspect="1" noChangeArrowheads="1"/>
          </p:cNvPicPr>
          <p:nvPr/>
        </p:nvPicPr>
        <p:blipFill>
          <a:blip r:embed="rId2" cstate="print"/>
          <a:srcRect/>
          <a:stretch>
            <a:fillRect/>
          </a:stretch>
        </p:blipFill>
        <p:spPr bwMode="auto">
          <a:xfrm>
            <a:off x="3424238" y="2457450"/>
            <a:ext cx="3668339" cy="3105150"/>
          </a:xfrm>
          <a:prstGeom prst="rect">
            <a:avLst/>
          </a:prstGeom>
          <a:noFill/>
          <a:ln w="9525">
            <a:noFill/>
            <a:miter lim="800000"/>
            <a:headEnd/>
            <a:tailEnd/>
          </a:ln>
          <a:effectLst/>
        </p:spPr>
      </p:pic>
      <p:sp>
        <p:nvSpPr>
          <p:cNvPr id="5" name="TextBox 4"/>
          <p:cNvSpPr txBox="1"/>
          <p:nvPr/>
        </p:nvSpPr>
        <p:spPr>
          <a:xfrm>
            <a:off x="2286000" y="64770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a:p>
        </p:txBody>
      </p:sp>
      <p:sp>
        <p:nvSpPr>
          <p:cNvPr id="14338" name="Title 1"/>
          <p:cNvSpPr>
            <a:spLocks noGrp="1"/>
          </p:cNvSpPr>
          <p:nvPr>
            <p:ph type="title"/>
          </p:nvPr>
        </p:nvSpPr>
        <p:spPr/>
        <p:txBody>
          <a:bodyPr/>
          <a:lstStyle/>
          <a:p>
            <a:r>
              <a:rPr lang="en-US" smtClean="0"/>
              <a:t>Tính toán đặc trưng bằng Integrals Image</a:t>
            </a:r>
          </a:p>
        </p:txBody>
      </p:sp>
      <p:pic>
        <p:nvPicPr>
          <p:cNvPr id="14339" name="Picture 2"/>
          <p:cNvPicPr>
            <a:picLocks noChangeAspect="1" noChangeArrowheads="1"/>
          </p:cNvPicPr>
          <p:nvPr/>
        </p:nvPicPr>
        <p:blipFill>
          <a:blip r:embed="rId2" cstate="print"/>
          <a:srcRect/>
          <a:stretch>
            <a:fillRect/>
          </a:stretch>
        </p:blipFill>
        <p:spPr bwMode="auto">
          <a:xfrm>
            <a:off x="2044800" y="2003251"/>
            <a:ext cx="4855680" cy="3827922"/>
          </a:xfrm>
          <a:prstGeom prst="rect">
            <a:avLst/>
          </a:prstGeom>
          <a:ln>
            <a:noFill/>
          </a:ln>
          <a:effectLst>
            <a:outerShdw blurRad="292100" dist="139700" dir="2700000" algn="tl" rotWithShape="0">
              <a:srgbClr val="333333">
                <a:alpha val="65000"/>
              </a:srgbClr>
            </a:outerShdw>
          </a:effectLst>
        </p:spPr>
      </p:pic>
      <p:pic>
        <p:nvPicPr>
          <p:cNvPr id="14341" name="Picture 3"/>
          <p:cNvPicPr>
            <a:picLocks noChangeAspect="1" noChangeArrowheads="1"/>
          </p:cNvPicPr>
          <p:nvPr/>
        </p:nvPicPr>
        <p:blipFill>
          <a:blip r:embed="rId3" cstate="print"/>
          <a:srcRect/>
          <a:stretch>
            <a:fillRect/>
          </a:stretch>
        </p:blipFill>
        <p:spPr bwMode="auto">
          <a:xfrm>
            <a:off x="2498400" y="4595523"/>
            <a:ext cx="3870720" cy="972102"/>
          </a:xfrm>
          <a:prstGeom prst="rect">
            <a:avLst/>
          </a:prstGeom>
          <a:noFill/>
          <a:ln w="9525">
            <a:noFill/>
            <a:miter lim="800000"/>
            <a:headEnd/>
            <a:tailEnd/>
          </a:ln>
        </p:spPr>
      </p:pic>
      <p:sp>
        <p:nvSpPr>
          <p:cNvPr id="14342" name="Slide Number Placeholder 6"/>
          <p:cNvSpPr>
            <a:spLocks noGrp="1"/>
          </p:cNvSpPr>
          <p:nvPr>
            <p:ph type="sldNum" sz="quarter" idx="12"/>
          </p:nvPr>
        </p:nvSpPr>
        <p:spPr>
          <a:noFill/>
        </p:spPr>
        <p:txBody>
          <a:bodyPr/>
          <a:lstStyle/>
          <a:p>
            <a:fld id="{CC08B7C8-4AFD-414F-A116-D550E52BF35F}" type="slidenum">
              <a:rPr lang="fi-FI" smtClean="0">
                <a:ea typeface="DejaVu Sans" charset="0"/>
              </a:rPr>
              <a:pPr/>
              <a:t>54</a:t>
            </a:fld>
            <a:endParaRPr lang="fi-FI" smtClean="0">
              <a:ea typeface="DejaVu Sans" charset="0"/>
            </a:endParaRPr>
          </a:p>
        </p:txBody>
      </p:sp>
      <p:sp>
        <p:nvSpPr>
          <p:cNvPr id="8" name="TextBox 7"/>
          <p:cNvSpPr txBox="1"/>
          <p:nvPr/>
        </p:nvSpPr>
        <p:spPr>
          <a:xfrm>
            <a:off x="762000" y="6324600"/>
            <a:ext cx="7184980" cy="246221"/>
          </a:xfrm>
          <a:prstGeom prst="rect">
            <a:avLst/>
          </a:prstGeom>
          <a:noFill/>
        </p:spPr>
        <p:txBody>
          <a:bodyPr wrap="none" rtlCol="0">
            <a:spAutoFit/>
          </a:bodyPr>
          <a:lstStyle/>
          <a:p>
            <a:r>
              <a:rPr lang="en-US" sz="1000" dirty="0" err="1" smtClean="0"/>
              <a:t>Nguồn</a:t>
            </a:r>
            <a:r>
              <a:rPr lang="en-US" sz="1000" dirty="0" smtClean="0"/>
              <a:t>: Paul Viola and Michael Jones, "Rapid Object Detection using a Boosted Cascade of Simple Features," pp. 2-3, 2001</a:t>
            </a:r>
            <a:endParaRPr lang="en-US" sz="1000"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02" name="Picture 2"/>
          <p:cNvPicPr>
            <a:picLocks noChangeAspect="1" noChangeArrowheads="1"/>
          </p:cNvPicPr>
          <p:nvPr/>
        </p:nvPicPr>
        <p:blipFill>
          <a:blip r:embed="rId2" cstate="print"/>
          <a:srcRect/>
          <a:stretch>
            <a:fillRect/>
          </a:stretch>
        </p:blipFill>
        <p:spPr bwMode="auto">
          <a:xfrm>
            <a:off x="2438400" y="1752599"/>
            <a:ext cx="4724400" cy="3753633"/>
          </a:xfrm>
          <a:prstGeom prst="rect">
            <a:avLst/>
          </a:prstGeom>
          <a:noFill/>
          <a:ln w="9525">
            <a:noFill/>
            <a:miter lim="800000"/>
            <a:headEnd/>
            <a:tailEnd/>
          </a:ln>
          <a:effectLst/>
        </p:spPr>
      </p:pic>
      <p:sp>
        <p:nvSpPr>
          <p:cNvPr id="5" name="TextBox 4"/>
          <p:cNvSpPr txBox="1"/>
          <p:nvPr/>
        </p:nvSpPr>
        <p:spPr>
          <a:xfrm>
            <a:off x="2286000" y="5791200"/>
            <a:ext cx="5288627" cy="230832"/>
          </a:xfrm>
          <a:prstGeom prst="rect">
            <a:avLst/>
          </a:prstGeom>
          <a:noFill/>
        </p:spPr>
        <p:txBody>
          <a:bodyPr wrap="none" rtlCol="0">
            <a:spAutoFit/>
          </a:bodyPr>
          <a:lstStyle/>
          <a:p>
            <a:r>
              <a:rPr lang="en-US" sz="900" dirty="0" err="1" smtClean="0"/>
              <a:t>Nguồn</a:t>
            </a:r>
            <a:r>
              <a:rPr lang="en-US" sz="900" dirty="0" smtClean="0"/>
              <a:t>: </a:t>
            </a:r>
            <a:r>
              <a:rPr lang="en-US" sz="900" dirty="0" err="1" smtClean="0"/>
              <a:t>Navneet</a:t>
            </a:r>
            <a:r>
              <a:rPr lang="en-US" sz="900" dirty="0" smtClean="0"/>
              <a:t> </a:t>
            </a:r>
            <a:r>
              <a:rPr lang="en-US" sz="900" dirty="0" err="1" smtClean="0"/>
              <a:t>Dalal</a:t>
            </a:r>
            <a:r>
              <a:rPr lang="en-US" sz="900" dirty="0" smtClean="0"/>
              <a:t> and Bill </a:t>
            </a:r>
            <a:r>
              <a:rPr lang="en-US" sz="900" dirty="0" err="1" smtClean="0"/>
              <a:t>Triggs</a:t>
            </a:r>
            <a:r>
              <a:rPr lang="en-US" sz="900" dirty="0" smtClean="0"/>
              <a:t>, "Histograms of Oriented Gradients for Human Detection," p. 5</a:t>
            </a:r>
            <a:endParaRPr lang="en-US" sz="900"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err="1" smtClean="0"/>
              <a:t>svm</a:t>
            </a:r>
            <a:r>
              <a:rPr lang="en-US" dirty="0" smtClean="0"/>
              <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2438400" y="1447800"/>
            <a:ext cx="4600575" cy="470535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2819400" y="6477000"/>
            <a:ext cx="3930884" cy="246221"/>
          </a:xfrm>
          <a:prstGeom prst="rect">
            <a:avLst/>
          </a:prstGeom>
          <a:noFill/>
        </p:spPr>
        <p:txBody>
          <a:bodyPr wrap="none" rtlCol="0">
            <a:spAutoFit/>
          </a:bodyPr>
          <a:lstStyle/>
          <a:p>
            <a:r>
              <a:rPr lang="en-US" sz="1000" dirty="0" err="1" smtClean="0"/>
              <a:t>Nguồn</a:t>
            </a:r>
            <a:r>
              <a:rPr lang="en-US" sz="1000" dirty="0" smtClean="0"/>
              <a:t>: Colin Campbell, "Introduction to Support Vector Machines"</a:t>
            </a:r>
            <a:endParaRPr lang="en-US" sz="10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4" name="Picture 3"/>
          <p:cNvPicPr/>
          <p:nvPr/>
        </p:nvPicPr>
        <p:blipFill>
          <a:blip r:embed="rId3" cstate="print"/>
          <a:srcRect/>
          <a:stretch>
            <a:fillRect/>
          </a:stretch>
        </p:blipFill>
        <p:spPr bwMode="auto">
          <a:xfrm>
            <a:off x="2057400" y="2286000"/>
            <a:ext cx="5310179" cy="3388242"/>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SVM</a:t>
            </a:r>
            <a:endParaRPr lang="en-US" dirty="0"/>
          </a:p>
        </p:txBody>
      </p:sp>
      <p:pic>
        <p:nvPicPr>
          <p:cNvPr id="6" name="Picture 5"/>
          <p:cNvPicPr/>
          <p:nvPr/>
        </p:nvPicPr>
        <p:blipFill>
          <a:blip r:embed="rId3" cstate="print"/>
          <a:srcRect/>
          <a:stretch>
            <a:fillRect/>
          </a:stretch>
        </p:blipFill>
        <p:spPr bwMode="auto">
          <a:xfrm>
            <a:off x="1905000" y="2209800"/>
            <a:ext cx="5324475" cy="3695700"/>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Giới</a:t>
            </a:r>
            <a:r>
              <a:rPr lang="en-US" dirty="0" smtClean="0"/>
              <a:t> </a:t>
            </a:r>
            <a:r>
              <a:rPr lang="en-US" dirty="0" err="1" smtClean="0"/>
              <a:t>thiệu</a:t>
            </a:r>
            <a:r>
              <a:rPr lang="en-US" dirty="0" smtClean="0"/>
              <a:t> </a:t>
            </a:r>
            <a:r>
              <a:rPr lang="en-US" dirty="0" err="1" smtClean="0"/>
              <a:t>bài</a:t>
            </a:r>
            <a:r>
              <a:rPr lang="en-US" dirty="0" smtClean="0"/>
              <a:t> </a:t>
            </a:r>
            <a:r>
              <a:rPr lang="en-US" dirty="0" err="1" smtClean="0"/>
              <a:t>toán</a:t>
            </a:r>
            <a:endParaRPr lang="en-US" dirty="0"/>
          </a:p>
        </p:txBody>
      </p:sp>
      <p:sp>
        <p:nvSpPr>
          <p:cNvPr id="6" name="Content Placeholder 5"/>
          <p:cNvSpPr>
            <a:spLocks noGrp="1"/>
          </p:cNvSpPr>
          <p:nvPr>
            <p:ph idx="1"/>
          </p:nvPr>
        </p:nvSpPr>
        <p:spPr/>
        <p:txBody>
          <a:bodyPr/>
          <a:lstStyle/>
          <a:p>
            <a:r>
              <a:rPr lang="en-US" dirty="0" err="1" smtClean="0"/>
              <a:t>Tìm</a:t>
            </a:r>
            <a:r>
              <a:rPr lang="en-US" dirty="0" smtClean="0"/>
              <a:t> </a:t>
            </a:r>
            <a:r>
              <a:rPr lang="en-US" dirty="0" err="1" smtClean="0"/>
              <a:t>hiểu</a:t>
            </a:r>
            <a:r>
              <a:rPr lang="en-US" dirty="0" smtClean="0"/>
              <a:t> </a:t>
            </a:r>
            <a:r>
              <a:rPr lang="en-US" dirty="0" err="1" smtClean="0"/>
              <a:t>các</a:t>
            </a:r>
            <a:r>
              <a:rPr lang="en-US" dirty="0" smtClean="0"/>
              <a:t> </a:t>
            </a:r>
            <a:r>
              <a:rPr lang="en-US" dirty="0" err="1" smtClean="0"/>
              <a:t>kỹ</a:t>
            </a:r>
            <a:r>
              <a:rPr lang="en-US" dirty="0" smtClean="0"/>
              <a:t> </a:t>
            </a:r>
            <a:r>
              <a:rPr lang="en-US" dirty="0" err="1" smtClean="0"/>
              <a:t>thuật</a:t>
            </a:r>
            <a:r>
              <a:rPr lang="en-US" dirty="0" smtClean="0"/>
              <a:t> </a:t>
            </a:r>
            <a:r>
              <a:rPr lang="en-US" dirty="0" err="1" smtClean="0"/>
              <a:t>phát</a:t>
            </a:r>
            <a:r>
              <a:rPr lang="en-US" dirty="0" smtClean="0"/>
              <a:t> </a:t>
            </a:r>
            <a:r>
              <a:rPr lang="en-US" dirty="0" err="1" smtClean="0"/>
              <a:t>hiện</a:t>
            </a:r>
            <a:r>
              <a:rPr lang="en-US" dirty="0" smtClean="0"/>
              <a:t> </a:t>
            </a:r>
            <a:r>
              <a:rPr lang="en-US" dirty="0" err="1" smtClean="0"/>
              <a:t>người</a:t>
            </a:r>
            <a:r>
              <a:rPr lang="en-US" dirty="0" smtClean="0"/>
              <a:t> </a:t>
            </a:r>
            <a:r>
              <a:rPr lang="en-US" dirty="0" err="1" smtClean="0"/>
              <a:t>và</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vào</a:t>
            </a:r>
            <a:r>
              <a:rPr lang="en-US" dirty="0" smtClean="0"/>
              <a:t> video </a:t>
            </a:r>
            <a:r>
              <a:rPr lang="en-US" dirty="0" err="1" smtClean="0"/>
              <a:t>giám</a:t>
            </a:r>
            <a:r>
              <a:rPr lang="en-US" dirty="0" smtClean="0"/>
              <a:t> </a:t>
            </a:r>
            <a:r>
              <a:rPr lang="en-US" dirty="0" err="1" smtClean="0"/>
              <a:t>sát</a:t>
            </a:r>
            <a:r>
              <a:rPr lang="en-US" dirty="0" smtClean="0"/>
              <a:t> </a:t>
            </a:r>
            <a:r>
              <a:rPr lang="en-US" dirty="0" err="1" smtClean="0"/>
              <a:t>lớp</a:t>
            </a:r>
            <a:r>
              <a:rPr lang="en-US" dirty="0" smtClean="0"/>
              <a:t> </a:t>
            </a:r>
            <a:r>
              <a:rPr lang="en-US" dirty="0" err="1" smtClean="0"/>
              <a:t>học</a:t>
            </a:r>
            <a:endParaRPr lang="en-US" dirty="0" smtClean="0"/>
          </a:p>
          <a:p>
            <a:r>
              <a:rPr lang="en-US" dirty="0" err="1" smtClean="0"/>
              <a:t>Các</a:t>
            </a:r>
            <a:r>
              <a:rPr lang="en-US" dirty="0" smtClean="0"/>
              <a:t> </a:t>
            </a:r>
            <a:r>
              <a:rPr lang="en-US" dirty="0" err="1" smtClean="0"/>
              <a:t>giả</a:t>
            </a:r>
            <a:r>
              <a:rPr lang="en-US" dirty="0" smtClean="0"/>
              <a:t> </a:t>
            </a:r>
            <a:r>
              <a:rPr lang="en-US" dirty="0" err="1" smtClean="0"/>
              <a:t>định</a:t>
            </a:r>
            <a:endParaRPr lang="en-US" dirty="0" smtClean="0"/>
          </a:p>
          <a:p>
            <a:pPr lvl="1"/>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r>
              <a:rPr lang="en-US" dirty="0" smtClean="0"/>
              <a:t> </a:t>
            </a:r>
            <a:r>
              <a:rPr lang="en-US" dirty="0" err="1" smtClean="0"/>
              <a:t>là</a:t>
            </a:r>
            <a:r>
              <a:rPr lang="en-US" dirty="0" smtClean="0"/>
              <a:t> </a:t>
            </a:r>
            <a:r>
              <a:rPr lang="en-US" dirty="0" err="1" smtClean="0"/>
              <a:t>màu</a:t>
            </a:r>
            <a:r>
              <a:rPr lang="en-US" dirty="0" smtClean="0"/>
              <a:t> </a:t>
            </a:r>
            <a:r>
              <a:rPr lang="en-US" dirty="0" err="1" smtClean="0"/>
              <a:t>đen</a:t>
            </a:r>
            <a:endParaRPr lang="en-US" dirty="0" smtClean="0"/>
          </a:p>
          <a:p>
            <a:pPr lvl="1"/>
            <a:r>
              <a:rPr lang="en-US" dirty="0" err="1" smtClean="0"/>
              <a:t>Phát</a:t>
            </a:r>
            <a:r>
              <a:rPr lang="en-US" dirty="0" smtClean="0"/>
              <a:t> </a:t>
            </a:r>
            <a:r>
              <a:rPr lang="en-US" dirty="0" err="1" smtClean="0"/>
              <a:t>hiện</a:t>
            </a:r>
            <a:r>
              <a:rPr lang="en-US" dirty="0" smtClean="0"/>
              <a:t> </a:t>
            </a:r>
            <a:r>
              <a:rPr lang="en-US" dirty="0" err="1" smtClean="0"/>
              <a:t>trên</a:t>
            </a:r>
            <a:r>
              <a:rPr lang="en-US" dirty="0" smtClean="0"/>
              <a:t> </a:t>
            </a:r>
            <a:r>
              <a:rPr lang="en-US" dirty="0" err="1" smtClean="0"/>
              <a:t>một</a:t>
            </a:r>
            <a:r>
              <a:rPr lang="en-US" dirty="0" smtClean="0"/>
              <a:t> </a:t>
            </a:r>
            <a:r>
              <a:rPr lang="en-US" dirty="0" err="1" smtClean="0"/>
              <a:t>dãy</a:t>
            </a:r>
            <a:r>
              <a:rPr lang="en-US" dirty="0" smtClean="0"/>
              <a:t> </a:t>
            </a:r>
            <a:r>
              <a:rPr lang="en-US" dirty="0" err="1" smtClean="0"/>
              <a:t>bàn</a:t>
            </a:r>
            <a:r>
              <a:rPr lang="en-US" dirty="0" smtClean="0"/>
              <a:t> </a:t>
            </a:r>
            <a:r>
              <a:rPr lang="en-US" dirty="0" err="1" smtClean="0"/>
              <a:t>quan</a:t>
            </a:r>
            <a:r>
              <a:rPr lang="en-US" dirty="0" smtClean="0"/>
              <a:t> </a:t>
            </a:r>
            <a:r>
              <a:rPr lang="en-US" dirty="0" err="1" smtClean="0"/>
              <a:t>sát</a:t>
            </a:r>
            <a:r>
              <a:rPr lang="en-US" dirty="0" smtClean="0"/>
              <a:t> </a:t>
            </a:r>
            <a:r>
              <a:rPr lang="en-US" dirty="0" err="1" smtClean="0"/>
              <a:t>rõ</a:t>
            </a:r>
            <a:endParaRPr lang="en-US" dirty="0"/>
          </a:p>
        </p:txBody>
      </p:sp>
      <p:pic>
        <p:nvPicPr>
          <p:cNvPr id="193537" name="Picture 1" descr="E:\Data\4.PNG"/>
          <p:cNvPicPr>
            <a:picLocks noChangeAspect="1" noChangeArrowheads="1"/>
          </p:cNvPicPr>
          <p:nvPr/>
        </p:nvPicPr>
        <p:blipFill>
          <a:blip r:embed="rId3" cstate="print"/>
          <a:srcRect/>
          <a:stretch>
            <a:fillRect/>
          </a:stretch>
        </p:blipFill>
        <p:spPr bwMode="auto">
          <a:xfrm>
            <a:off x="3657600" y="4343400"/>
            <a:ext cx="3124200" cy="234071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Support Vector</a:t>
            </a:r>
            <a:endParaRPr lang="en-US" dirty="0"/>
          </a:p>
        </p:txBody>
      </p:sp>
      <p:pic>
        <p:nvPicPr>
          <p:cNvPr id="7" name="Picture 6"/>
          <p:cNvPicPr/>
          <p:nvPr/>
        </p:nvPicPr>
        <p:blipFill>
          <a:blip r:embed="rId3" cstate="print"/>
          <a:srcRect/>
          <a:stretch>
            <a:fillRect/>
          </a:stretch>
        </p:blipFill>
        <p:spPr bwMode="auto">
          <a:xfrm>
            <a:off x="1752600" y="2743200"/>
            <a:ext cx="5514975" cy="2981325"/>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1828800" y="6477000"/>
            <a:ext cx="5700600" cy="246221"/>
          </a:xfrm>
          <a:prstGeom prst="rect">
            <a:avLst/>
          </a:prstGeom>
          <a:noFill/>
        </p:spPr>
        <p:txBody>
          <a:bodyPr wrap="none" rtlCol="0">
            <a:spAutoFit/>
          </a:bodyPr>
          <a:lstStyle/>
          <a:p>
            <a:r>
              <a:rPr lang="en-US" sz="1000" dirty="0" err="1" smtClean="0"/>
              <a:t>Nguồn</a:t>
            </a:r>
            <a:r>
              <a:rPr lang="en-US" sz="1000" dirty="0" smtClean="0"/>
              <a:t>: </a:t>
            </a:r>
            <a:r>
              <a:rPr lang="en-US" sz="1000" dirty="0" err="1" smtClean="0"/>
              <a:t>Jiawei</a:t>
            </a:r>
            <a:r>
              <a:rPr lang="en-US" sz="1000" dirty="0" smtClean="0"/>
              <a:t> Han and </a:t>
            </a:r>
            <a:r>
              <a:rPr lang="en-US" sz="1000" dirty="0" err="1" smtClean="0"/>
              <a:t>Micheline</a:t>
            </a:r>
            <a:r>
              <a:rPr lang="en-US" sz="1000" dirty="0" smtClean="0"/>
              <a:t> </a:t>
            </a:r>
            <a:r>
              <a:rPr lang="en-US" sz="1000" dirty="0" err="1" smtClean="0"/>
              <a:t>Kamber</a:t>
            </a:r>
            <a:r>
              <a:rPr lang="en-US" sz="1000" dirty="0" smtClean="0"/>
              <a:t>, "Data Mining Concepts and Techniques," pp. 337-344.</a:t>
            </a:r>
            <a:endParaRPr lang="en-US" sz="1000"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Phân</a:t>
            </a:r>
            <a:r>
              <a:rPr lang="en-US" dirty="0" smtClean="0"/>
              <a:t> </a:t>
            </a:r>
            <a:r>
              <a:rPr lang="en-US" dirty="0" err="1" smtClean="0"/>
              <a:t>loại</a:t>
            </a:r>
            <a:endParaRPr lang="en-US" dirty="0"/>
          </a:p>
        </p:txBody>
      </p:sp>
      <p:pic>
        <p:nvPicPr>
          <p:cNvPr id="210946" name="Picture 2"/>
          <p:cNvPicPr>
            <a:picLocks noChangeAspect="1" noChangeArrowheads="1"/>
          </p:cNvPicPr>
          <p:nvPr/>
        </p:nvPicPr>
        <p:blipFill>
          <a:blip r:embed="rId3" cstate="print"/>
          <a:srcRect/>
          <a:stretch>
            <a:fillRect/>
          </a:stretch>
        </p:blipFill>
        <p:spPr bwMode="auto">
          <a:xfrm>
            <a:off x="3733800" y="1447800"/>
            <a:ext cx="3624209" cy="1295400"/>
          </a:xfrm>
          <a:prstGeom prst="rect">
            <a:avLst/>
          </a:prstGeom>
          <a:noFill/>
          <a:ln w="9525">
            <a:noFill/>
            <a:miter lim="800000"/>
            <a:headEnd/>
            <a:tailEnd/>
          </a:ln>
          <a:effectLst/>
        </p:spPr>
      </p:pic>
      <p:sp>
        <p:nvSpPr>
          <p:cNvPr id="6" name="Rectangle 5"/>
          <p:cNvSpPr/>
          <p:nvPr/>
        </p:nvSpPr>
        <p:spPr>
          <a:xfrm>
            <a:off x="2057400" y="2997875"/>
            <a:ext cx="6705600" cy="1754326"/>
          </a:xfrm>
          <a:prstGeom prst="rect">
            <a:avLst/>
          </a:prstGeom>
        </p:spPr>
        <p:txBody>
          <a:bodyPr wrap="square">
            <a:spAutoFit/>
          </a:bodyPr>
          <a:lstStyle/>
          <a:p>
            <a:pPr lvl="0"/>
            <a:r>
              <a:rPr lang="en-US" i="1" dirty="0" err="1" smtClean="0"/>
              <a:t>y</a:t>
            </a:r>
            <a:r>
              <a:rPr lang="en-US" i="1" baseline="-25000" dirty="0" err="1" smtClean="0"/>
              <a:t>i</a:t>
            </a:r>
            <a:r>
              <a:rPr lang="en-US" dirty="0" smtClean="0"/>
              <a:t> </a:t>
            </a:r>
            <a:r>
              <a:rPr lang="en-US" dirty="0" err="1" smtClean="0"/>
              <a:t>là</a:t>
            </a:r>
            <a:r>
              <a:rPr lang="en-US" dirty="0" smtClean="0"/>
              <a:t> </a:t>
            </a:r>
            <a:r>
              <a:rPr lang="en-US" dirty="0" err="1" smtClean="0"/>
              <a:t>nhãn</a:t>
            </a:r>
            <a:r>
              <a:rPr lang="en-US" dirty="0" smtClean="0"/>
              <a:t> </a:t>
            </a:r>
            <a:r>
              <a:rPr lang="en-US" dirty="0" err="1" smtClean="0"/>
              <a:t>lớp</a:t>
            </a:r>
            <a:r>
              <a:rPr lang="en-US" dirty="0" smtClean="0"/>
              <a:t> </a:t>
            </a:r>
            <a:r>
              <a:rPr lang="en-US" dirty="0" err="1" smtClean="0"/>
              <a:t>của</a:t>
            </a:r>
            <a:r>
              <a:rPr lang="en-US" dirty="0" smtClean="0"/>
              <a:t> support vector </a:t>
            </a:r>
            <a:r>
              <a:rPr lang="en-US" i="1" dirty="0" smtClean="0"/>
              <a:t>X</a:t>
            </a:r>
            <a:r>
              <a:rPr lang="en-US" i="1" baseline="-25000" dirty="0" smtClean="0"/>
              <a:t>i</a:t>
            </a:r>
            <a:endParaRPr lang="en-US" dirty="0" smtClean="0"/>
          </a:p>
          <a:p>
            <a:pPr lvl="0"/>
            <a:r>
              <a:rPr lang="en-US" i="1" dirty="0" smtClean="0"/>
              <a:t>X</a:t>
            </a:r>
            <a:r>
              <a:rPr lang="en-US" i="1" baseline="30000" dirty="0" smtClean="0"/>
              <a:t>T</a:t>
            </a:r>
            <a:r>
              <a:rPr lang="en-US" dirty="0" smtClean="0"/>
              <a:t> </a:t>
            </a:r>
            <a:r>
              <a:rPr lang="en-US" dirty="0" err="1" smtClean="0"/>
              <a:t>là</a:t>
            </a:r>
            <a:r>
              <a:rPr lang="en-US" dirty="0" smtClean="0"/>
              <a:t> </a:t>
            </a:r>
            <a:r>
              <a:rPr lang="en-US" dirty="0" err="1" smtClean="0"/>
              <a:t>một</a:t>
            </a:r>
            <a:r>
              <a:rPr lang="en-US" dirty="0" smtClean="0"/>
              <a:t> </a:t>
            </a:r>
            <a:r>
              <a:rPr lang="en-US" dirty="0" err="1" smtClean="0"/>
              <a:t>bộ</a:t>
            </a:r>
            <a:r>
              <a:rPr lang="en-US" dirty="0" smtClean="0"/>
              <a:t> test</a:t>
            </a:r>
          </a:p>
          <a:p>
            <a:pPr lvl="0"/>
            <a:r>
              <a:rPr lang="en-US" i="1" dirty="0" smtClean="0"/>
              <a:t>α</a:t>
            </a:r>
            <a:r>
              <a:rPr lang="en-US" dirty="0" smtClean="0"/>
              <a:t> (</a:t>
            </a:r>
            <a:r>
              <a:rPr lang="en-US" dirty="0" err="1" smtClean="0"/>
              <a:t>nhân</a:t>
            </a:r>
            <a:r>
              <a:rPr lang="en-US" dirty="0" smtClean="0"/>
              <a:t> </a:t>
            </a:r>
            <a:r>
              <a:rPr lang="en-US" dirty="0" err="1" smtClean="0"/>
              <a:t>tử</a:t>
            </a:r>
            <a:r>
              <a:rPr lang="en-US" dirty="0" smtClean="0"/>
              <a:t> </a:t>
            </a:r>
            <a:r>
              <a:rPr lang="en-US" dirty="0" err="1" smtClean="0"/>
              <a:t>Lagrangian</a:t>
            </a:r>
            <a:r>
              <a:rPr lang="en-US" dirty="0" smtClean="0"/>
              <a:t>)</a:t>
            </a:r>
          </a:p>
          <a:p>
            <a:pPr lvl="0"/>
            <a:r>
              <a:rPr lang="en-US" i="1" dirty="0" smtClean="0"/>
              <a:t>b</a:t>
            </a:r>
            <a:r>
              <a:rPr lang="en-US" i="1" baseline="-25000" dirty="0" smtClean="0"/>
              <a:t>0</a:t>
            </a:r>
            <a:r>
              <a:rPr lang="en-US" dirty="0" smtClean="0"/>
              <a:t> </a:t>
            </a:r>
            <a:r>
              <a:rPr lang="en-US" dirty="0" err="1" smtClean="0"/>
              <a:t>là</a:t>
            </a:r>
            <a:r>
              <a:rPr lang="en-US" dirty="0" smtClean="0"/>
              <a:t> </a:t>
            </a:r>
            <a:r>
              <a:rPr lang="en-US" dirty="0" err="1" smtClean="0"/>
              <a:t>biến</a:t>
            </a:r>
            <a:r>
              <a:rPr lang="en-US" dirty="0" smtClean="0"/>
              <a:t> </a:t>
            </a:r>
            <a:r>
              <a:rPr lang="en-US" dirty="0" err="1" smtClean="0"/>
              <a:t>số</a:t>
            </a:r>
            <a:r>
              <a:rPr lang="en-US" dirty="0" smtClean="0"/>
              <a:t> </a:t>
            </a:r>
            <a:r>
              <a:rPr lang="en-US" dirty="0" err="1" smtClean="0"/>
              <a:t>được</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bởi</a:t>
            </a:r>
            <a:r>
              <a:rPr lang="en-US" dirty="0" smtClean="0"/>
              <a:t> </a:t>
            </a:r>
            <a:r>
              <a:rPr lang="en-US" dirty="0" err="1" smtClean="0"/>
              <a:t>sự</a:t>
            </a:r>
            <a:r>
              <a:rPr lang="en-US" dirty="0" smtClean="0"/>
              <a:t> </a:t>
            </a:r>
            <a:r>
              <a:rPr lang="en-US" dirty="0" err="1" smtClean="0"/>
              <a:t>tối</a:t>
            </a:r>
            <a:r>
              <a:rPr lang="en-US" dirty="0" smtClean="0"/>
              <a:t> </a:t>
            </a:r>
            <a:r>
              <a:rPr lang="en-US" dirty="0" err="1" smtClean="0"/>
              <a:t>ưu</a:t>
            </a:r>
            <a:r>
              <a:rPr lang="en-US" dirty="0" smtClean="0"/>
              <a:t> </a:t>
            </a:r>
            <a:r>
              <a:rPr lang="en-US" dirty="0" err="1" smtClean="0"/>
              <a:t>hóa</a:t>
            </a:r>
            <a:r>
              <a:rPr lang="en-US" dirty="0" smtClean="0"/>
              <a:t> hay </a:t>
            </a:r>
            <a:r>
              <a:rPr lang="en-US" dirty="0" err="1" smtClean="0"/>
              <a:t>các</a:t>
            </a:r>
            <a:r>
              <a:rPr lang="en-US" dirty="0" smtClean="0"/>
              <a:t> </a:t>
            </a:r>
            <a:r>
              <a:rPr lang="en-US" dirty="0" err="1" smtClean="0"/>
              <a:t>thuật</a:t>
            </a:r>
            <a:r>
              <a:rPr lang="en-US" dirty="0" smtClean="0"/>
              <a:t> </a:t>
            </a:r>
            <a:r>
              <a:rPr lang="en-US" dirty="0" err="1" smtClean="0"/>
              <a:t>toán</a:t>
            </a:r>
            <a:r>
              <a:rPr lang="en-US" dirty="0" smtClean="0"/>
              <a:t> SVM</a:t>
            </a:r>
          </a:p>
          <a:p>
            <a:pPr lvl="0"/>
            <a:r>
              <a:rPr lang="en-US" i="1" dirty="0" smtClean="0"/>
              <a:t>l</a:t>
            </a:r>
            <a:r>
              <a:rPr lang="en-US" dirty="0" smtClean="0"/>
              <a:t> </a:t>
            </a:r>
            <a:r>
              <a:rPr lang="en-US" dirty="0" err="1" smtClean="0"/>
              <a:t>là</a:t>
            </a:r>
            <a:r>
              <a:rPr lang="en-US" dirty="0" smtClean="0"/>
              <a:t> </a:t>
            </a:r>
            <a:r>
              <a:rPr lang="en-US" dirty="0" err="1" smtClean="0"/>
              <a:t>số</a:t>
            </a:r>
            <a:r>
              <a:rPr lang="en-US" dirty="0" smtClean="0"/>
              <a:t> </a:t>
            </a:r>
            <a:r>
              <a:rPr lang="en-US" dirty="0" err="1" smtClean="0"/>
              <a:t>lượng</a:t>
            </a:r>
            <a:r>
              <a:rPr lang="en-US" dirty="0" smtClean="0"/>
              <a:t> </a:t>
            </a:r>
            <a:r>
              <a:rPr lang="en-US" dirty="0" err="1" smtClean="0"/>
              <a:t>các</a:t>
            </a:r>
            <a:r>
              <a:rPr lang="en-US" dirty="0" smtClean="0"/>
              <a:t> support vectors.</a:t>
            </a:r>
            <a:endParaRPr lang="en-US" dirty="0"/>
          </a:p>
        </p:txBody>
      </p:sp>
      <p:sp>
        <p:nvSpPr>
          <p:cNvPr id="8" name="Rectangle 7"/>
          <p:cNvSpPr/>
          <p:nvPr/>
        </p:nvSpPr>
        <p:spPr>
          <a:xfrm>
            <a:off x="2362200" y="5029200"/>
            <a:ext cx="6248400" cy="1200329"/>
          </a:xfrm>
          <a:prstGeom prst="rect">
            <a:avLst/>
          </a:prstGeom>
        </p:spPr>
        <p:txBody>
          <a:bodyPr wrap="square">
            <a:spAutoFit/>
          </a:bodyPr>
          <a:lstStyle/>
          <a:p>
            <a:r>
              <a:rPr lang="en-US" dirty="0" smtClean="0"/>
              <a:t>d(X</a:t>
            </a:r>
            <a:r>
              <a:rPr lang="en-US" baseline="30000" dirty="0" smtClean="0"/>
              <a:t>T</a:t>
            </a:r>
            <a:r>
              <a:rPr lang="en-US" dirty="0" smtClean="0"/>
              <a:t>) &gt; 0: </a:t>
            </a:r>
            <a:r>
              <a:rPr lang="en-US" i="1" dirty="0" smtClean="0"/>
              <a:t>X</a:t>
            </a:r>
            <a:r>
              <a:rPr lang="en-US" i="1" baseline="30000" dirty="0" smtClean="0"/>
              <a:t>T</a:t>
            </a:r>
            <a:r>
              <a:rPr lang="en-US" dirty="0" smtClean="0"/>
              <a:t> </a:t>
            </a:r>
            <a:r>
              <a:rPr lang="en-US" dirty="0" err="1" smtClean="0"/>
              <a:t>rơi</a:t>
            </a:r>
            <a:r>
              <a:rPr lang="en-US" dirty="0" smtClean="0"/>
              <a:t> </a:t>
            </a:r>
            <a:r>
              <a:rPr lang="en-US" dirty="0" err="1" smtClean="0"/>
              <a:t>vào</a:t>
            </a:r>
            <a:r>
              <a:rPr lang="en-US" dirty="0" smtClean="0"/>
              <a:t> </a:t>
            </a:r>
            <a:r>
              <a:rPr lang="en-US" dirty="0" err="1" smtClean="0"/>
              <a:t>phía</a:t>
            </a:r>
            <a:r>
              <a:rPr lang="en-US" dirty="0" smtClean="0"/>
              <a:t> </a:t>
            </a:r>
            <a:r>
              <a:rPr lang="en-US" dirty="0" err="1" smtClean="0"/>
              <a:t>trên</a:t>
            </a:r>
            <a:r>
              <a:rPr lang="en-US" dirty="0" smtClean="0"/>
              <a:t> </a:t>
            </a:r>
            <a:r>
              <a:rPr lang="en-US" dirty="0" err="1" smtClean="0"/>
              <a:t>của</a:t>
            </a:r>
            <a:r>
              <a:rPr lang="en-US" dirty="0" smtClean="0"/>
              <a:t> MMH, SVM </a:t>
            </a:r>
            <a:r>
              <a:rPr lang="en-US" dirty="0" err="1" smtClean="0"/>
              <a:t>đoán</a:t>
            </a:r>
            <a:r>
              <a:rPr lang="en-US" dirty="0" smtClean="0"/>
              <a:t> </a:t>
            </a:r>
            <a:r>
              <a:rPr lang="en-US" i="1" dirty="0" smtClean="0"/>
              <a:t>X</a:t>
            </a:r>
            <a:r>
              <a:rPr lang="en-US" i="1" baseline="30000" dirty="0" smtClean="0"/>
              <a:t>T</a:t>
            </a:r>
            <a:r>
              <a:rPr lang="en-US" dirty="0" smtClean="0"/>
              <a:t> </a:t>
            </a:r>
            <a:r>
              <a:rPr lang="en-US" dirty="0" err="1" smtClean="0"/>
              <a:t>thuộc</a:t>
            </a:r>
            <a:r>
              <a:rPr lang="en-US" dirty="0" smtClean="0"/>
              <a:t> </a:t>
            </a:r>
            <a:r>
              <a:rPr lang="en-US" dirty="0" err="1" smtClean="0"/>
              <a:t>về</a:t>
            </a:r>
            <a:r>
              <a:rPr lang="en-US" dirty="0" smtClean="0"/>
              <a:t> </a:t>
            </a:r>
            <a:r>
              <a:rPr lang="en-US" dirty="0" err="1" smtClean="0"/>
              <a:t>lớp</a:t>
            </a:r>
            <a:r>
              <a:rPr lang="en-US" dirty="0" smtClean="0"/>
              <a:t> +1</a:t>
            </a:r>
          </a:p>
          <a:p>
            <a:r>
              <a:rPr lang="en-US" dirty="0" smtClean="0"/>
              <a:t>d(X</a:t>
            </a:r>
            <a:r>
              <a:rPr lang="en-US" baseline="30000" dirty="0" smtClean="0"/>
              <a:t>T</a:t>
            </a:r>
            <a:r>
              <a:rPr lang="en-US" dirty="0" smtClean="0"/>
              <a:t>) &lt;= 0: </a:t>
            </a:r>
            <a:r>
              <a:rPr lang="en-US" i="1" dirty="0" smtClean="0"/>
              <a:t>X</a:t>
            </a:r>
            <a:r>
              <a:rPr lang="en-US" i="1" baseline="30000" dirty="0" smtClean="0"/>
              <a:t>T</a:t>
            </a:r>
            <a:r>
              <a:rPr lang="en-US" dirty="0" smtClean="0"/>
              <a:t> </a:t>
            </a:r>
            <a:r>
              <a:rPr lang="en-US" dirty="0" err="1" smtClean="0"/>
              <a:t>nằm</a:t>
            </a:r>
            <a:r>
              <a:rPr lang="en-US" dirty="0" smtClean="0"/>
              <a:t> </a:t>
            </a:r>
            <a:r>
              <a:rPr lang="en-US" dirty="0" err="1" smtClean="0"/>
              <a:t>tại</a:t>
            </a:r>
            <a:r>
              <a:rPr lang="en-US" dirty="0" smtClean="0"/>
              <a:t> </a:t>
            </a:r>
            <a:r>
              <a:rPr lang="en-US" dirty="0" err="1" smtClean="0"/>
              <a:t>hoặc</a:t>
            </a:r>
            <a:r>
              <a:rPr lang="en-US" dirty="0" smtClean="0"/>
              <a:t> </a:t>
            </a:r>
            <a:r>
              <a:rPr lang="en-US" dirty="0" err="1" smtClean="0"/>
              <a:t>dưới</a:t>
            </a:r>
            <a:r>
              <a:rPr lang="en-US" dirty="0" smtClean="0"/>
              <a:t> MMH, </a:t>
            </a:r>
            <a:r>
              <a:rPr lang="en-US" dirty="0" err="1" smtClean="0"/>
              <a:t>nhãn</a:t>
            </a:r>
            <a:r>
              <a:rPr lang="en-US" dirty="0" smtClean="0"/>
              <a:t> </a:t>
            </a:r>
            <a:r>
              <a:rPr lang="en-US" dirty="0" err="1" smtClean="0"/>
              <a:t>lớp</a:t>
            </a:r>
            <a:r>
              <a:rPr lang="en-US" dirty="0" smtClean="0"/>
              <a:t> </a:t>
            </a:r>
            <a:r>
              <a:rPr lang="en-US" dirty="0" err="1" smtClean="0"/>
              <a:t>được</a:t>
            </a:r>
            <a:r>
              <a:rPr lang="en-US" dirty="0" smtClean="0"/>
              <a:t> </a:t>
            </a:r>
            <a:r>
              <a:rPr lang="en-US" dirty="0" err="1" smtClean="0"/>
              <a:t>đoán</a:t>
            </a:r>
            <a:r>
              <a:rPr lang="en-US" dirty="0" smtClean="0"/>
              <a:t> </a:t>
            </a:r>
            <a:r>
              <a:rPr lang="en-US" dirty="0" err="1" smtClean="0"/>
              <a:t>là</a:t>
            </a:r>
            <a:r>
              <a:rPr lang="en-US" dirty="0" smtClean="0"/>
              <a:t> -1</a:t>
            </a:r>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br>
              <a:rPr lang="en-US" dirty="0" smtClean="0"/>
            </a:br>
            <a:endParaRPr lang="en-US" dirty="0"/>
          </a:p>
        </p:txBody>
      </p:sp>
      <p:sp>
        <p:nvSpPr>
          <p:cNvPr id="4" name="Text Placeholder 3"/>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lvl="0"/>
            <a:r>
              <a:rPr lang="en-US" dirty="0" smtClean="0"/>
              <a:t>Snake</a:t>
            </a:r>
            <a:endParaRPr lang="en-US" dirty="0"/>
          </a:p>
        </p:txBody>
      </p:sp>
      <p:sp>
        <p:nvSpPr>
          <p:cNvPr id="4" name="Content Placeholder 3"/>
          <p:cNvSpPr>
            <a:spLocks noGrp="1"/>
          </p:cNvSpPr>
          <p:nvPr>
            <p:ph idx="1"/>
          </p:nvPr>
        </p:nvSpPr>
        <p:spPr/>
        <p:txBody>
          <a:bodyPr/>
          <a:lstStyle/>
          <a:p>
            <a:endParaRPr lang="en-US" dirty="0"/>
          </a:p>
        </p:txBody>
      </p:sp>
      <p:pic>
        <p:nvPicPr>
          <p:cNvPr id="6" name="Picture 5"/>
          <p:cNvPicPr/>
          <p:nvPr/>
        </p:nvPicPr>
        <p:blipFill>
          <a:blip r:embed="rId2" cstate="print"/>
          <a:srcRect/>
          <a:stretch>
            <a:fillRect/>
          </a:stretch>
        </p:blipFill>
        <p:spPr bwMode="auto">
          <a:xfrm>
            <a:off x="3352800" y="1676400"/>
            <a:ext cx="2552700" cy="2466975"/>
          </a:xfrm>
          <a:prstGeom prst="rect">
            <a:avLst/>
          </a:prstGeom>
          <a:noFill/>
          <a:ln w="9525">
            <a:noFill/>
            <a:miter lim="800000"/>
            <a:headEnd/>
            <a:tailEnd/>
          </a:ln>
        </p:spPr>
      </p:pic>
      <p:pic>
        <p:nvPicPr>
          <p:cNvPr id="210947" name="Picture 3"/>
          <p:cNvPicPr>
            <a:picLocks noChangeAspect="1" noChangeArrowheads="1"/>
          </p:cNvPicPr>
          <p:nvPr/>
        </p:nvPicPr>
        <p:blipFill>
          <a:blip r:embed="rId3" cstate="print"/>
          <a:srcRect/>
          <a:stretch>
            <a:fillRect/>
          </a:stretch>
        </p:blipFill>
        <p:spPr bwMode="auto">
          <a:xfrm>
            <a:off x="2514600" y="4953000"/>
            <a:ext cx="4493079" cy="990600"/>
          </a:xfrm>
          <a:prstGeom prst="rect">
            <a:avLst/>
          </a:prstGeom>
          <a:noFill/>
          <a:ln w="9525">
            <a:noFill/>
            <a:miter lim="800000"/>
            <a:headEnd/>
            <a:tailEnd/>
          </a:ln>
        </p:spPr>
      </p:pic>
      <p:sp>
        <p:nvSpPr>
          <p:cNvPr id="8" name="Right Arrow 7"/>
          <p:cNvSpPr/>
          <p:nvPr/>
        </p:nvSpPr>
        <p:spPr>
          <a:xfrm rot="5400000">
            <a:off x="4365822" y="4168578"/>
            <a:ext cx="793356" cy="99060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Biểu</a:t>
            </a:r>
            <a:r>
              <a:rPr lang="en-US" dirty="0" smtClean="0"/>
              <a:t> </a:t>
            </a:r>
            <a:r>
              <a:rPr lang="en-US" dirty="0" err="1" smtClean="0"/>
              <a:t>diễn</a:t>
            </a:r>
            <a:r>
              <a:rPr lang="en-US" dirty="0" smtClean="0"/>
              <a:t> </a:t>
            </a:r>
            <a:r>
              <a:rPr lang="en-US" dirty="0" err="1" smtClean="0"/>
              <a:t>thông</a:t>
            </a:r>
            <a:r>
              <a:rPr lang="en-US" dirty="0" smtClean="0"/>
              <a:t> qua control points</a:t>
            </a:r>
          </a:p>
          <a:p>
            <a:endParaRPr lang="en-US" dirty="0" smtClean="0"/>
          </a:p>
          <a:p>
            <a:endParaRPr lang="en-US" dirty="0" smtClean="0"/>
          </a:p>
          <a:p>
            <a:endParaRPr lang="en-US" dirty="0" smtClean="0"/>
          </a:p>
          <a:p>
            <a:pPr lvl="1"/>
            <a:r>
              <a:rPr lang="en-US" i="1" dirty="0" err="1" smtClean="0"/>
              <a:t>B</a:t>
            </a:r>
            <a:r>
              <a:rPr lang="en-US" i="1" baseline="-25000" dirty="0" err="1" smtClean="0"/>
              <a:t>k</a:t>
            </a:r>
            <a:r>
              <a:rPr lang="en-US" dirty="0" smtClean="0"/>
              <a:t>: </a:t>
            </a:r>
            <a:r>
              <a:rPr lang="en-US" dirty="0" err="1" smtClean="0"/>
              <a:t>hàm</a:t>
            </a:r>
            <a:r>
              <a:rPr lang="en-US" dirty="0" smtClean="0"/>
              <a:t> </a:t>
            </a:r>
            <a:r>
              <a:rPr lang="en-US" dirty="0" err="1" smtClean="0"/>
              <a:t>trọng</a:t>
            </a:r>
            <a:r>
              <a:rPr lang="en-US" dirty="0" smtClean="0"/>
              <a:t> </a:t>
            </a:r>
            <a:r>
              <a:rPr lang="en-US" dirty="0" err="1" smtClean="0"/>
              <a:t>số</a:t>
            </a:r>
            <a:endParaRPr lang="en-US" dirty="0" smtClean="0"/>
          </a:p>
          <a:p>
            <a:pPr lvl="1"/>
            <a:r>
              <a:rPr lang="en-US" i="1" dirty="0" smtClean="0"/>
              <a:t>p</a:t>
            </a:r>
            <a:r>
              <a:rPr lang="en-US" i="1" baseline="-25000" dirty="0" smtClean="0"/>
              <a:t>i+k-1</a:t>
            </a:r>
            <a:r>
              <a:rPr lang="en-US" dirty="0" smtClean="0"/>
              <a:t>: control point, 1 ≤ </a:t>
            </a:r>
            <a:r>
              <a:rPr lang="en-US" i="1" dirty="0" smtClean="0"/>
              <a:t>k</a:t>
            </a:r>
            <a:r>
              <a:rPr lang="en-US" dirty="0" smtClean="0"/>
              <a:t> ≤ 4</a:t>
            </a:r>
            <a:endParaRPr lang="en-US" dirty="0"/>
          </a:p>
        </p:txBody>
      </p:sp>
      <p:pic>
        <p:nvPicPr>
          <p:cNvPr id="211970" name="Picture 2"/>
          <p:cNvPicPr>
            <a:picLocks noChangeAspect="1" noChangeArrowheads="1"/>
          </p:cNvPicPr>
          <p:nvPr/>
        </p:nvPicPr>
        <p:blipFill>
          <a:blip r:embed="rId2" cstate="print"/>
          <a:srcRect/>
          <a:stretch>
            <a:fillRect/>
          </a:stretch>
        </p:blipFill>
        <p:spPr bwMode="auto">
          <a:xfrm>
            <a:off x="2895600" y="2438400"/>
            <a:ext cx="3753853" cy="1371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r>
              <a:rPr lang="en-US" dirty="0" err="1" smtClean="0"/>
              <a:t>Đường</a:t>
            </a:r>
            <a:r>
              <a:rPr lang="en-US" dirty="0" smtClean="0"/>
              <a:t> cong </a:t>
            </a:r>
            <a:r>
              <a:rPr lang="en-US" dirty="0" err="1" smtClean="0"/>
              <a:t>toàn</a:t>
            </a:r>
            <a:r>
              <a:rPr lang="en-US" dirty="0" smtClean="0"/>
              <a:t> </a:t>
            </a:r>
            <a:r>
              <a:rPr lang="en-US" dirty="0" err="1" smtClean="0"/>
              <a:t>cục</a:t>
            </a:r>
            <a:endParaRPr lang="en-US" dirty="0"/>
          </a:p>
        </p:txBody>
      </p:sp>
      <p:pic>
        <p:nvPicPr>
          <p:cNvPr id="216066" name="Picture 2"/>
          <p:cNvPicPr>
            <a:picLocks noChangeAspect="1" noChangeArrowheads="1"/>
          </p:cNvPicPr>
          <p:nvPr/>
        </p:nvPicPr>
        <p:blipFill>
          <a:blip r:embed="rId2" cstate="print"/>
          <a:srcRect/>
          <a:stretch>
            <a:fillRect/>
          </a:stretch>
        </p:blipFill>
        <p:spPr bwMode="auto">
          <a:xfrm>
            <a:off x="838200" y="2667000"/>
            <a:ext cx="7554097" cy="2133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5042" name="Picture 2"/>
          <p:cNvPicPr>
            <a:picLocks noChangeAspect="1" noChangeArrowheads="1"/>
          </p:cNvPicPr>
          <p:nvPr/>
        </p:nvPicPr>
        <p:blipFill>
          <a:blip r:embed="rId2" cstate="print"/>
          <a:srcRect/>
          <a:stretch>
            <a:fillRect/>
          </a:stretch>
        </p:blipFill>
        <p:spPr bwMode="auto">
          <a:xfrm>
            <a:off x="1219200" y="2514600"/>
            <a:ext cx="6979627" cy="2514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Snake</a:t>
            </a:r>
            <a:endParaRPr lang="en-US" dirty="0"/>
          </a:p>
        </p:txBody>
      </p:sp>
      <p:sp>
        <p:nvSpPr>
          <p:cNvPr id="3" name="Content Placeholder 2"/>
          <p:cNvSpPr>
            <a:spLocks noGrp="1"/>
          </p:cNvSpPr>
          <p:nvPr>
            <p:ph idx="1"/>
          </p:nvPr>
        </p:nvSpPr>
        <p:spPr/>
        <p:txBody>
          <a:bodyPr/>
          <a:lstStyle/>
          <a:p>
            <a:endParaRPr lang="en-US"/>
          </a:p>
        </p:txBody>
      </p:sp>
      <p:pic>
        <p:nvPicPr>
          <p:cNvPr id="217090" name="Picture 2"/>
          <p:cNvPicPr>
            <a:picLocks noChangeAspect="1" noChangeArrowheads="1"/>
          </p:cNvPicPr>
          <p:nvPr/>
        </p:nvPicPr>
        <p:blipFill>
          <a:blip r:embed="rId2" cstate="print"/>
          <a:srcRect/>
          <a:stretch>
            <a:fillRect/>
          </a:stretch>
        </p:blipFill>
        <p:spPr bwMode="auto">
          <a:xfrm>
            <a:off x="2209800" y="2057400"/>
            <a:ext cx="4572000" cy="36607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Hướng</a:t>
            </a:r>
            <a:r>
              <a:rPr lang="en-US" dirty="0" smtClean="0"/>
              <a:t> </a:t>
            </a:r>
            <a:r>
              <a:rPr lang="en-US" dirty="0" err="1" smtClean="0"/>
              <a:t>tiếp</a:t>
            </a:r>
            <a:r>
              <a:rPr lang="en-US" dirty="0" smtClean="0"/>
              <a:t> </a:t>
            </a:r>
            <a:r>
              <a:rPr lang="en-US" dirty="0" err="1" smtClean="0"/>
              <a:t>cận</a:t>
            </a:r>
            <a:endParaRPr lang="en-US" dirty="0"/>
          </a:p>
        </p:txBody>
      </p:sp>
      <p:sp>
        <p:nvSpPr>
          <p:cNvPr id="6" name="Content Placeholder 5"/>
          <p:cNvSpPr>
            <a:spLocks noGrp="1"/>
          </p:cNvSpPr>
          <p:nvPr>
            <p:ph idx="1"/>
          </p:nvPr>
        </p:nvSpPr>
        <p:spPr/>
        <p:txBody>
          <a:bodyPr/>
          <a:lstStyle/>
          <a:p>
            <a:endParaRPr lang="en-US"/>
          </a:p>
        </p:txBody>
      </p:sp>
      <p:graphicFrame>
        <p:nvGraphicFramePr>
          <p:cNvPr id="7" name="Diagram 6"/>
          <p:cNvGraphicFramePr/>
          <p:nvPr/>
        </p:nvGraphicFramePr>
        <p:xfrm>
          <a:off x="1219200" y="1600200"/>
          <a:ext cx="7162800" cy="4495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E:\Data\3.jpg"/>
          <p:cNvPicPr>
            <a:picLocks noChangeAspect="1" noChangeArrowheads="1"/>
          </p:cNvPicPr>
          <p:nvPr/>
        </p:nvPicPr>
        <p:blipFill>
          <a:blip r:embed="rId8" cstate="print"/>
          <a:srcRect/>
          <a:stretch>
            <a:fillRect/>
          </a:stretch>
        </p:blipFill>
        <p:spPr bwMode="auto">
          <a:xfrm>
            <a:off x="1219199" y="2209800"/>
            <a:ext cx="1893277" cy="12954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5826" name="Picture 2"/>
          <p:cNvPicPr>
            <a:picLocks noChangeAspect="1" noChangeArrowheads="1"/>
          </p:cNvPicPr>
          <p:nvPr/>
        </p:nvPicPr>
        <p:blipFill>
          <a:blip r:embed="rId9" cstate="print"/>
          <a:srcRect/>
          <a:stretch>
            <a:fillRect/>
          </a:stretch>
        </p:blipFill>
        <p:spPr bwMode="auto">
          <a:xfrm>
            <a:off x="3871883" y="4038600"/>
            <a:ext cx="1919317" cy="1447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Hair Detection</a:t>
            </a:r>
            <a:endParaRPr lang="en-US" dirty="0"/>
          </a:p>
        </p:txBody>
      </p:sp>
      <p:sp>
        <p:nvSpPr>
          <p:cNvPr id="6" name="Content Placeholder 5"/>
          <p:cNvSpPr>
            <a:spLocks noGrp="1"/>
          </p:cNvSpPr>
          <p:nvPr>
            <p:ph idx="1"/>
          </p:nvPr>
        </p:nvSpPr>
        <p:spPr/>
        <p:txBody>
          <a:bodyPr/>
          <a:lstStyle/>
          <a:p>
            <a:r>
              <a:rPr lang="en-US" dirty="0" err="1" smtClean="0"/>
              <a:t>Mục</a:t>
            </a:r>
            <a:r>
              <a:rPr lang="en-US" dirty="0" smtClean="0"/>
              <a:t> </a:t>
            </a:r>
            <a:r>
              <a:rPr lang="en-US" dirty="0" err="1" smtClean="0"/>
              <a:t>tiêu</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màu</a:t>
            </a:r>
            <a:r>
              <a:rPr lang="en-US" dirty="0" smtClean="0"/>
              <a:t> </a:t>
            </a:r>
            <a:r>
              <a:rPr lang="en-US" dirty="0" err="1" smtClean="0"/>
              <a:t>tóc</a:t>
            </a:r>
            <a:r>
              <a:rPr lang="en-US" dirty="0" smtClean="0"/>
              <a:t> </a:t>
            </a:r>
            <a:r>
              <a:rPr lang="en-US" dirty="0" err="1" smtClean="0"/>
              <a:t>của</a:t>
            </a:r>
            <a:r>
              <a:rPr lang="en-US" dirty="0" smtClean="0"/>
              <a:t> </a:t>
            </a:r>
            <a:r>
              <a:rPr lang="en-US" dirty="0" err="1" smtClean="0"/>
              <a:t>người</a:t>
            </a:r>
            <a:endParaRPr lang="en-US" dirty="0" smtClean="0"/>
          </a:p>
          <a:p>
            <a:endParaRPr lang="en-US" dirty="0" smtClean="0"/>
          </a:p>
          <a:p>
            <a:endParaRPr lang="en-US" dirty="0" smtClean="0"/>
          </a:p>
          <a:p>
            <a:endParaRPr lang="en-US" dirty="0" smtClean="0"/>
          </a:p>
          <a:p>
            <a:pPr>
              <a:buNone/>
            </a:pPr>
            <a:endParaRPr lang="en-US" dirty="0" smtClean="0"/>
          </a:p>
        </p:txBody>
      </p:sp>
      <p:pic>
        <p:nvPicPr>
          <p:cNvPr id="185346" name="Picture 2"/>
          <p:cNvPicPr>
            <a:picLocks noChangeAspect="1" noChangeArrowheads="1"/>
          </p:cNvPicPr>
          <p:nvPr/>
        </p:nvPicPr>
        <p:blipFill>
          <a:blip r:embed="rId3" cstate="print"/>
          <a:srcRect/>
          <a:stretch>
            <a:fillRect/>
          </a:stretch>
        </p:blipFill>
        <p:spPr bwMode="auto">
          <a:xfrm>
            <a:off x="3352800" y="2362200"/>
            <a:ext cx="2295525" cy="14573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Rectangle 6"/>
          <p:cNvSpPr/>
          <p:nvPr/>
        </p:nvSpPr>
        <p:spPr>
          <a:xfrm>
            <a:off x="2590800" y="4419600"/>
            <a:ext cx="5570756" cy="923330"/>
          </a:xfrm>
          <a:prstGeom prst="rect">
            <a:avLst/>
          </a:prstGeom>
          <a:noFill/>
        </p:spPr>
        <p:txBody>
          <a:bodyPr wrap="none" lIns="91440" tIns="45720" rIns="91440" bIns="45720">
            <a:spAutoFit/>
            <a:scene3d>
              <a:camera prst="obliqueTopLef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rPr>
              <a:t>Single Gaussian</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reflection blurRad="6350" stA="55000" endA="300" endPos="45500" dir="5400000" sy="-100000" algn="bl" rotWithShape="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1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112</Template>
  <TotalTime>610</TotalTime>
  <Words>3881</Words>
  <Application>Microsoft Office PowerPoint</Application>
  <PresentationFormat>On-screen Show (4:3)</PresentationFormat>
  <Paragraphs>413</Paragraphs>
  <Slides>67</Slides>
  <Notes>45</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67</vt:i4>
      </vt:variant>
    </vt:vector>
  </HeadingPairs>
  <TitlesOfParts>
    <vt:vector size="69" baseType="lpstr">
      <vt:lpstr>112</vt:lpstr>
      <vt:lpstr>Equation</vt:lpstr>
      <vt:lpstr>TÌM HIỂU KỸ THUẬT PHÁT HIỆN NGƯỜI TRONG VIDEO GIÁM SÁT LỚP HỌC</vt:lpstr>
      <vt:lpstr>Nội dung trình bày</vt:lpstr>
      <vt:lpstr>Nội dung trình bày</vt:lpstr>
      <vt:lpstr>Giới thiệu</vt:lpstr>
      <vt:lpstr>Giới thiệu</vt:lpstr>
      <vt:lpstr>Giới thiệu bài toán</vt:lpstr>
      <vt:lpstr>Hướng tiếp cận</vt:lpstr>
      <vt:lpstr>Nội dung trình bày</vt:lpstr>
      <vt:lpstr>Hair Detection</vt:lpstr>
      <vt:lpstr>Single Gaussian</vt:lpstr>
      <vt:lpstr>Huấn Luyện</vt:lpstr>
      <vt:lpstr>Phân Lớp</vt:lpstr>
      <vt:lpstr>Kết quả</vt:lpstr>
      <vt:lpstr>Nội dung trình bày</vt:lpstr>
      <vt:lpstr>Upper body detection by SVM + HOG</vt:lpstr>
      <vt:lpstr>Upper body detection by SVM + HOG</vt:lpstr>
      <vt:lpstr>Histogram of gradient (HOG) </vt:lpstr>
      <vt:lpstr>Histogram of gradient (HOG)</vt:lpstr>
      <vt:lpstr>Rút trích đặc trưng</vt:lpstr>
      <vt:lpstr>Chuẩn hóa ảnh</vt:lpstr>
      <vt:lpstr>Tính gradient</vt:lpstr>
      <vt:lpstr>Tính gradient</vt:lpstr>
      <vt:lpstr>Tính gradient histogram từng cell </vt:lpstr>
      <vt:lpstr>Tính vector đặc trưng từng block</vt:lpstr>
      <vt:lpstr>Chuẩn hóa block</vt:lpstr>
      <vt:lpstr>Thu thập đặc trưng từng cửa sổ</vt:lpstr>
      <vt:lpstr>Support VeCTOR MACHINES (SVM) </vt:lpstr>
      <vt:lpstr>SVM</vt:lpstr>
      <vt:lpstr>Huấn Luyện</vt:lpstr>
      <vt:lpstr>Phân Lớp</vt:lpstr>
      <vt:lpstr>Kết quả</vt:lpstr>
      <vt:lpstr>Nội dung trình bày</vt:lpstr>
      <vt:lpstr>Snake</vt:lpstr>
      <vt:lpstr>Snake</vt:lpstr>
      <vt:lpstr>Snake</vt:lpstr>
      <vt:lpstr>Snake</vt:lpstr>
      <vt:lpstr>Snake</vt:lpstr>
      <vt:lpstr>Snake</vt:lpstr>
      <vt:lpstr>Snake</vt:lpstr>
      <vt:lpstr>Snake</vt:lpstr>
      <vt:lpstr>Nhận xét</vt:lpstr>
      <vt:lpstr>Nội dung trình bày</vt:lpstr>
      <vt:lpstr>Kết quả thực nghiệm</vt:lpstr>
      <vt:lpstr>Khó khăn</vt:lpstr>
      <vt:lpstr>Hướng phát triển</vt:lpstr>
      <vt:lpstr>Tài liệu tham khảo</vt:lpstr>
      <vt:lpstr>Cám ơn thầy cô  và các bạn đã theo dõi</vt:lpstr>
      <vt:lpstr>PHỤ LỤC </vt:lpstr>
      <vt:lpstr>hog </vt:lpstr>
      <vt:lpstr>Các khái niệm cơ bản</vt:lpstr>
      <vt:lpstr>Slide 51</vt:lpstr>
      <vt:lpstr>Slide 52</vt:lpstr>
      <vt:lpstr>Slide 53</vt:lpstr>
      <vt:lpstr>Tính toán đặc trưng bằng Integrals Image</vt:lpstr>
      <vt:lpstr>Slide 55</vt:lpstr>
      <vt:lpstr>svm </vt:lpstr>
      <vt:lpstr>SVM</vt:lpstr>
      <vt:lpstr>SVM</vt:lpstr>
      <vt:lpstr>SVM</vt:lpstr>
      <vt:lpstr>Support Vector</vt:lpstr>
      <vt:lpstr>Phân loại</vt:lpstr>
      <vt:lpstr>Snake </vt:lpstr>
      <vt:lpstr>Snake</vt:lpstr>
      <vt:lpstr>Snake</vt:lpstr>
      <vt:lpstr>Snake</vt:lpstr>
      <vt:lpstr>Snake</vt:lpstr>
      <vt:lpstr>Snake</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Detection in Classroom Video</dc:title>
  <dc:subject>Computer Vision</dc:subject>
  <dc:creator>hvu</dc:creator>
  <dc:description>Presentation</dc:description>
  <cp:lastModifiedBy>hvu</cp:lastModifiedBy>
  <cp:revision>75</cp:revision>
  <dcterms:created xsi:type="dcterms:W3CDTF">2010-07-18T18:09:04Z</dcterms:created>
  <dcterms:modified xsi:type="dcterms:W3CDTF">2010-07-25T03:00:31Z</dcterms:modified>
</cp:coreProperties>
</file>

<file path=docProps/thumbnail.jpeg>
</file>